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70" r:id="rId14"/>
    <p:sldId id="27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0E541-6CAD-4E11-A9CF-34ABAA31097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EC4394-4E09-4520-851D-44D72EC7AA96}">
      <dgm:prSet phldrT="[Текст]" custT="1"/>
      <dgm:spPr/>
      <dgm:t>
        <a:bodyPr/>
        <a:lstStyle/>
        <a:p>
          <a:r>
            <a:rPr lang="ru-RU" sz="2400" dirty="0" smtClean="0"/>
            <a:t>Доброжелательный стиль общения педагогов и родителей</a:t>
          </a:r>
          <a:endParaRPr lang="ru-RU" sz="2400" dirty="0"/>
        </a:p>
      </dgm:t>
    </dgm:pt>
    <dgm:pt modelId="{3261255F-04BD-42A9-B296-3476717C4CA4}" type="parTrans" cxnId="{A1CB38AE-0284-4681-ABA3-1DC2897D42DB}">
      <dgm:prSet/>
      <dgm:spPr/>
      <dgm:t>
        <a:bodyPr/>
        <a:lstStyle/>
        <a:p>
          <a:endParaRPr lang="ru-RU"/>
        </a:p>
      </dgm:t>
    </dgm:pt>
    <dgm:pt modelId="{A98A8515-73B2-4083-9A8C-D202E1A9A6B0}" type="sibTrans" cxnId="{A1CB38AE-0284-4681-ABA3-1DC2897D42DB}">
      <dgm:prSet/>
      <dgm:spPr/>
      <dgm:t>
        <a:bodyPr/>
        <a:lstStyle/>
        <a:p>
          <a:endParaRPr lang="ru-RU"/>
        </a:p>
      </dgm:t>
    </dgm:pt>
    <dgm:pt modelId="{6BE63DD5-81F6-4FD7-85CE-E03636CE1F32}">
      <dgm:prSet phldrT="[Текст]"/>
      <dgm:spPr/>
      <dgm:t>
        <a:bodyPr/>
        <a:lstStyle/>
        <a:p>
          <a:r>
            <a:rPr lang="ru-RU" dirty="0" smtClean="0"/>
            <a:t>Индивидуальный подход</a:t>
          </a:r>
          <a:endParaRPr lang="ru-RU" dirty="0"/>
        </a:p>
      </dgm:t>
    </dgm:pt>
    <dgm:pt modelId="{0F08EE6D-C122-4BC5-BD10-F2B9CB24CE63}" type="parTrans" cxnId="{CBF810C9-B4E1-42FA-BB19-AC0D35C1C54F}">
      <dgm:prSet/>
      <dgm:spPr/>
      <dgm:t>
        <a:bodyPr/>
        <a:lstStyle/>
        <a:p>
          <a:endParaRPr lang="ru-RU"/>
        </a:p>
      </dgm:t>
    </dgm:pt>
    <dgm:pt modelId="{9C1E266B-FBFC-4186-BF86-68E078A74A5B}" type="sibTrans" cxnId="{CBF810C9-B4E1-42FA-BB19-AC0D35C1C54F}">
      <dgm:prSet/>
      <dgm:spPr/>
      <dgm:t>
        <a:bodyPr/>
        <a:lstStyle/>
        <a:p>
          <a:endParaRPr lang="ru-RU"/>
        </a:p>
      </dgm:t>
    </dgm:pt>
    <dgm:pt modelId="{B47F8B08-0558-4B85-80E7-EE507A287AE2}">
      <dgm:prSet phldrT="[Текст]"/>
      <dgm:spPr/>
      <dgm:t>
        <a:bodyPr/>
        <a:lstStyle/>
        <a:p>
          <a:r>
            <a:rPr lang="ru-RU" dirty="0" smtClean="0"/>
            <a:t>Сотрудничество, а не наставничество</a:t>
          </a:r>
          <a:endParaRPr lang="ru-RU" dirty="0"/>
        </a:p>
      </dgm:t>
    </dgm:pt>
    <dgm:pt modelId="{37855AFD-62DE-40B9-986F-B2E18DF643D4}" type="parTrans" cxnId="{2C07461C-B13F-4598-A4D9-1E138C7BE3EF}">
      <dgm:prSet/>
      <dgm:spPr/>
      <dgm:t>
        <a:bodyPr/>
        <a:lstStyle/>
        <a:p>
          <a:endParaRPr lang="ru-RU"/>
        </a:p>
      </dgm:t>
    </dgm:pt>
    <dgm:pt modelId="{52593DAE-51E1-49CC-B147-8DE9ADBBE636}" type="sibTrans" cxnId="{2C07461C-B13F-4598-A4D9-1E138C7BE3EF}">
      <dgm:prSet/>
      <dgm:spPr/>
      <dgm:t>
        <a:bodyPr/>
        <a:lstStyle/>
        <a:p>
          <a:endParaRPr lang="ru-RU"/>
        </a:p>
      </dgm:t>
    </dgm:pt>
    <dgm:pt modelId="{10B7DC1D-A50D-4DCA-8A3B-9EBDC81C8DEF}">
      <dgm:prSet phldrT="[Текст]"/>
      <dgm:spPr/>
      <dgm:t>
        <a:bodyPr/>
        <a:lstStyle/>
        <a:p>
          <a:r>
            <a:rPr lang="ru-RU" dirty="0" smtClean="0"/>
            <a:t>Готовимся серьёзно</a:t>
          </a:r>
          <a:endParaRPr lang="ru-RU" dirty="0"/>
        </a:p>
      </dgm:t>
    </dgm:pt>
    <dgm:pt modelId="{B8DD92F7-60D1-425C-A3E6-8D1CED418C85}" type="parTrans" cxnId="{EAB780C7-6FE6-4BEC-AFB0-F1EB6B284C5F}">
      <dgm:prSet/>
      <dgm:spPr/>
      <dgm:t>
        <a:bodyPr/>
        <a:lstStyle/>
        <a:p>
          <a:endParaRPr lang="ru-RU"/>
        </a:p>
      </dgm:t>
    </dgm:pt>
    <dgm:pt modelId="{C631DDAB-3E7D-43F8-A3E6-E89AFAA8CA16}" type="sibTrans" cxnId="{EAB780C7-6FE6-4BEC-AFB0-F1EB6B284C5F}">
      <dgm:prSet/>
      <dgm:spPr/>
      <dgm:t>
        <a:bodyPr/>
        <a:lstStyle/>
        <a:p>
          <a:endParaRPr lang="ru-RU"/>
        </a:p>
      </dgm:t>
    </dgm:pt>
    <dgm:pt modelId="{DE78B73D-4361-418A-82B6-54AF796858E6}">
      <dgm:prSet phldrT="[Текст]"/>
      <dgm:spPr/>
      <dgm:t>
        <a:bodyPr/>
        <a:lstStyle/>
        <a:p>
          <a:r>
            <a:rPr lang="ru-RU" dirty="0" smtClean="0"/>
            <a:t>Динамичность</a:t>
          </a:r>
          <a:endParaRPr lang="ru-RU" dirty="0"/>
        </a:p>
      </dgm:t>
    </dgm:pt>
    <dgm:pt modelId="{7AF3ABD5-78F2-4D04-B2F9-3EB2EFD51F43}" type="parTrans" cxnId="{44F64433-7D70-470E-835B-BD106FC62C9F}">
      <dgm:prSet/>
      <dgm:spPr/>
      <dgm:t>
        <a:bodyPr/>
        <a:lstStyle/>
        <a:p>
          <a:endParaRPr lang="ru-RU"/>
        </a:p>
      </dgm:t>
    </dgm:pt>
    <dgm:pt modelId="{0334CA36-3827-4E0A-BF56-3B3E3C233056}" type="sibTrans" cxnId="{44F64433-7D70-470E-835B-BD106FC62C9F}">
      <dgm:prSet/>
      <dgm:spPr/>
      <dgm:t>
        <a:bodyPr/>
        <a:lstStyle/>
        <a:p>
          <a:endParaRPr lang="ru-RU"/>
        </a:p>
      </dgm:t>
    </dgm:pt>
    <dgm:pt modelId="{27AA2D89-5C3D-41BB-8EFD-F2C6DEDC8A01}" type="pres">
      <dgm:prSet presAssocID="{FC10E541-6CAD-4E11-A9CF-34ABAA3109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314F-214F-43A7-B939-B9CD0C81DCE3}" type="pres">
      <dgm:prSet presAssocID="{D2EC4394-4E09-4520-851D-44D72EC7AA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DC12E-FB87-4FED-A0D2-2BCC0B314C2E}" type="pres">
      <dgm:prSet presAssocID="{A98A8515-73B2-4083-9A8C-D202E1A9A6B0}" presName="sibTrans" presStyleCnt="0"/>
      <dgm:spPr/>
    </dgm:pt>
    <dgm:pt modelId="{24CEAB2B-631A-4489-94F8-CC73D4B65432}" type="pres">
      <dgm:prSet presAssocID="{6BE63DD5-81F6-4FD7-85CE-E03636CE1F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74917-BA04-4415-8BB5-8C78B6CE07E0}" type="pres">
      <dgm:prSet presAssocID="{9C1E266B-FBFC-4186-BF86-68E078A74A5B}" presName="sibTrans" presStyleCnt="0"/>
      <dgm:spPr/>
    </dgm:pt>
    <dgm:pt modelId="{08E96EE1-761B-4EDE-B5D8-05C2DA8FE601}" type="pres">
      <dgm:prSet presAssocID="{B47F8B08-0558-4B85-80E7-EE507A287A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44CEF-3067-4A6E-840A-E4558D79B1E6}" type="pres">
      <dgm:prSet presAssocID="{52593DAE-51E1-49CC-B147-8DE9ADBBE636}" presName="sibTrans" presStyleCnt="0"/>
      <dgm:spPr/>
    </dgm:pt>
    <dgm:pt modelId="{9E400918-F40E-46BD-AE2F-767E0F02B5FF}" type="pres">
      <dgm:prSet presAssocID="{10B7DC1D-A50D-4DCA-8A3B-9EBDC81C8D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370A-A04B-4123-9E44-CC23126F5533}" type="pres">
      <dgm:prSet presAssocID="{C631DDAB-3E7D-43F8-A3E6-E89AFAA8CA16}" presName="sibTrans" presStyleCnt="0"/>
      <dgm:spPr/>
    </dgm:pt>
    <dgm:pt modelId="{020C62F3-A42B-4E51-8B97-299A4B58A26D}" type="pres">
      <dgm:prSet presAssocID="{DE78B73D-4361-418A-82B6-54AF796858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780C7-6FE6-4BEC-AFB0-F1EB6B284C5F}" srcId="{FC10E541-6CAD-4E11-A9CF-34ABAA31097E}" destId="{10B7DC1D-A50D-4DCA-8A3B-9EBDC81C8DEF}" srcOrd="3" destOrd="0" parTransId="{B8DD92F7-60D1-425C-A3E6-8D1CED418C85}" sibTransId="{C631DDAB-3E7D-43F8-A3E6-E89AFAA8CA16}"/>
    <dgm:cxn modelId="{CBF810C9-B4E1-42FA-BB19-AC0D35C1C54F}" srcId="{FC10E541-6CAD-4E11-A9CF-34ABAA31097E}" destId="{6BE63DD5-81F6-4FD7-85CE-E03636CE1F32}" srcOrd="1" destOrd="0" parTransId="{0F08EE6D-C122-4BC5-BD10-F2B9CB24CE63}" sibTransId="{9C1E266B-FBFC-4186-BF86-68E078A74A5B}"/>
    <dgm:cxn modelId="{44F64433-7D70-470E-835B-BD106FC62C9F}" srcId="{FC10E541-6CAD-4E11-A9CF-34ABAA31097E}" destId="{DE78B73D-4361-418A-82B6-54AF796858E6}" srcOrd="4" destOrd="0" parTransId="{7AF3ABD5-78F2-4D04-B2F9-3EB2EFD51F43}" sibTransId="{0334CA36-3827-4E0A-BF56-3B3E3C233056}"/>
    <dgm:cxn modelId="{967D4C2E-2A7E-4515-AD16-8D18D8931599}" type="presOf" srcId="{6BE63DD5-81F6-4FD7-85CE-E03636CE1F32}" destId="{24CEAB2B-631A-4489-94F8-CC73D4B65432}" srcOrd="0" destOrd="0" presId="urn:microsoft.com/office/officeart/2005/8/layout/default#1"/>
    <dgm:cxn modelId="{A3EAA8CA-936D-4759-A3FD-249A9B9B58DC}" type="presOf" srcId="{D2EC4394-4E09-4520-851D-44D72EC7AA96}" destId="{94C7314F-214F-43A7-B939-B9CD0C81DCE3}" srcOrd="0" destOrd="0" presId="urn:microsoft.com/office/officeart/2005/8/layout/default#1"/>
    <dgm:cxn modelId="{A1CB38AE-0284-4681-ABA3-1DC2897D42DB}" srcId="{FC10E541-6CAD-4E11-A9CF-34ABAA31097E}" destId="{D2EC4394-4E09-4520-851D-44D72EC7AA96}" srcOrd="0" destOrd="0" parTransId="{3261255F-04BD-42A9-B296-3476717C4CA4}" sibTransId="{A98A8515-73B2-4083-9A8C-D202E1A9A6B0}"/>
    <dgm:cxn modelId="{BB42A16C-33A5-42B9-8B29-AB8C3EE6C0F2}" type="presOf" srcId="{DE78B73D-4361-418A-82B6-54AF796858E6}" destId="{020C62F3-A42B-4E51-8B97-299A4B58A26D}" srcOrd="0" destOrd="0" presId="urn:microsoft.com/office/officeart/2005/8/layout/default#1"/>
    <dgm:cxn modelId="{2C07461C-B13F-4598-A4D9-1E138C7BE3EF}" srcId="{FC10E541-6CAD-4E11-A9CF-34ABAA31097E}" destId="{B47F8B08-0558-4B85-80E7-EE507A287AE2}" srcOrd="2" destOrd="0" parTransId="{37855AFD-62DE-40B9-986F-B2E18DF643D4}" sibTransId="{52593DAE-51E1-49CC-B147-8DE9ADBBE636}"/>
    <dgm:cxn modelId="{FD39AA9A-2DAF-4B5A-A457-F82A696C01F1}" type="presOf" srcId="{FC10E541-6CAD-4E11-A9CF-34ABAA31097E}" destId="{27AA2D89-5C3D-41BB-8EFD-F2C6DEDC8A01}" srcOrd="0" destOrd="0" presId="urn:microsoft.com/office/officeart/2005/8/layout/default#1"/>
    <dgm:cxn modelId="{AF17C46A-F4EF-4C4D-A4C1-92F6954BD507}" type="presOf" srcId="{10B7DC1D-A50D-4DCA-8A3B-9EBDC81C8DEF}" destId="{9E400918-F40E-46BD-AE2F-767E0F02B5FF}" srcOrd="0" destOrd="0" presId="urn:microsoft.com/office/officeart/2005/8/layout/default#1"/>
    <dgm:cxn modelId="{7CFF6E3C-9448-433B-9526-5F06F1FD5658}" type="presOf" srcId="{B47F8B08-0558-4B85-80E7-EE507A287AE2}" destId="{08E96EE1-761B-4EDE-B5D8-05C2DA8FE601}" srcOrd="0" destOrd="0" presId="urn:microsoft.com/office/officeart/2005/8/layout/default#1"/>
    <dgm:cxn modelId="{A7275EFA-58D8-4BC3-BCAD-CD78E2D0B6B4}" type="presParOf" srcId="{27AA2D89-5C3D-41BB-8EFD-F2C6DEDC8A01}" destId="{94C7314F-214F-43A7-B939-B9CD0C81DCE3}" srcOrd="0" destOrd="0" presId="urn:microsoft.com/office/officeart/2005/8/layout/default#1"/>
    <dgm:cxn modelId="{E979F523-526F-40C7-BE21-9C666AD25331}" type="presParOf" srcId="{27AA2D89-5C3D-41BB-8EFD-F2C6DEDC8A01}" destId="{367DC12E-FB87-4FED-A0D2-2BCC0B314C2E}" srcOrd="1" destOrd="0" presId="urn:microsoft.com/office/officeart/2005/8/layout/default#1"/>
    <dgm:cxn modelId="{F7A5C635-0C39-44CA-A85F-DF41CFDFCFF8}" type="presParOf" srcId="{27AA2D89-5C3D-41BB-8EFD-F2C6DEDC8A01}" destId="{24CEAB2B-631A-4489-94F8-CC73D4B65432}" srcOrd="2" destOrd="0" presId="urn:microsoft.com/office/officeart/2005/8/layout/default#1"/>
    <dgm:cxn modelId="{86370F1D-0BC4-42A7-915B-7D43C5DCB0DE}" type="presParOf" srcId="{27AA2D89-5C3D-41BB-8EFD-F2C6DEDC8A01}" destId="{E7B74917-BA04-4415-8BB5-8C78B6CE07E0}" srcOrd="3" destOrd="0" presId="urn:microsoft.com/office/officeart/2005/8/layout/default#1"/>
    <dgm:cxn modelId="{AE57C166-212D-4B8D-A60B-F63B4F2A36CB}" type="presParOf" srcId="{27AA2D89-5C3D-41BB-8EFD-F2C6DEDC8A01}" destId="{08E96EE1-761B-4EDE-B5D8-05C2DA8FE601}" srcOrd="4" destOrd="0" presId="urn:microsoft.com/office/officeart/2005/8/layout/default#1"/>
    <dgm:cxn modelId="{4F933F29-9E1F-4300-926B-A9F213C52476}" type="presParOf" srcId="{27AA2D89-5C3D-41BB-8EFD-F2C6DEDC8A01}" destId="{5C744CEF-3067-4A6E-840A-E4558D79B1E6}" srcOrd="5" destOrd="0" presId="urn:microsoft.com/office/officeart/2005/8/layout/default#1"/>
    <dgm:cxn modelId="{25876EB8-90ED-4F4B-90E1-FCC68DA6133F}" type="presParOf" srcId="{27AA2D89-5C3D-41BB-8EFD-F2C6DEDC8A01}" destId="{9E400918-F40E-46BD-AE2F-767E0F02B5FF}" srcOrd="6" destOrd="0" presId="urn:microsoft.com/office/officeart/2005/8/layout/default#1"/>
    <dgm:cxn modelId="{DADF3B26-016D-40D1-921D-410F1A1918FA}" type="presParOf" srcId="{27AA2D89-5C3D-41BB-8EFD-F2C6DEDC8A01}" destId="{05AD370A-A04B-4123-9E44-CC23126F5533}" srcOrd="7" destOrd="0" presId="urn:microsoft.com/office/officeart/2005/8/layout/default#1"/>
    <dgm:cxn modelId="{96AA8A35-BBCC-4337-91F6-28F75BACC015}" type="presParOf" srcId="{27AA2D89-5C3D-41BB-8EFD-F2C6DEDC8A01}" destId="{020C62F3-A42B-4E51-8B97-299A4B58A26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0060F-C727-4D69-8BDB-57C0D66F7FB8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4FEB6ADA-DC78-4E85-B5DC-92A0467F1E2C}">
      <dgm:prSet phldrT="[Текст]" custT="1"/>
      <dgm:spPr/>
      <dgm:t>
        <a:bodyPr/>
        <a:lstStyle/>
        <a:p>
          <a:r>
            <a:rPr lang="ru-RU" sz="1800" b="1" dirty="0" smtClean="0"/>
            <a:t>Анкетирование</a:t>
          </a:r>
          <a:endParaRPr lang="ru-RU" sz="1500" b="1" dirty="0"/>
        </a:p>
      </dgm:t>
    </dgm:pt>
    <dgm:pt modelId="{476DE152-0EBA-4CE4-8352-D32F8A288CA4}" type="parTrans" cxnId="{2BBF01FF-024E-43BA-9C6F-30CE5BF9EFAE}">
      <dgm:prSet/>
      <dgm:spPr/>
      <dgm:t>
        <a:bodyPr/>
        <a:lstStyle/>
        <a:p>
          <a:endParaRPr lang="ru-RU"/>
        </a:p>
      </dgm:t>
    </dgm:pt>
    <dgm:pt modelId="{D9CB8068-4B91-442A-B5D0-73743AED9926}" type="sibTrans" cxnId="{2BBF01FF-024E-43BA-9C6F-30CE5BF9EFAE}">
      <dgm:prSet/>
      <dgm:spPr/>
      <dgm:t>
        <a:bodyPr/>
        <a:lstStyle/>
        <a:p>
          <a:endParaRPr lang="ru-RU"/>
        </a:p>
      </dgm:t>
    </dgm:pt>
    <dgm:pt modelId="{3C90C51B-6A7C-4EB3-A8D8-4A5D04950317}">
      <dgm:prSet phldrT="[Текст]" custT="1"/>
      <dgm:spPr/>
      <dgm:t>
        <a:bodyPr/>
        <a:lstStyle/>
        <a:p>
          <a:r>
            <a:rPr lang="ru-RU" sz="1800" b="1" dirty="0" smtClean="0"/>
            <a:t>Беседа </a:t>
          </a:r>
          <a:endParaRPr lang="ru-RU" sz="1800" b="1" dirty="0"/>
        </a:p>
      </dgm:t>
    </dgm:pt>
    <dgm:pt modelId="{F854E3A5-2423-455B-9962-E3CB961BF437}" type="parTrans" cxnId="{49CD5DC1-E613-44C2-BD4D-9208A243D328}">
      <dgm:prSet/>
      <dgm:spPr/>
      <dgm:t>
        <a:bodyPr/>
        <a:lstStyle/>
        <a:p>
          <a:endParaRPr lang="ru-RU"/>
        </a:p>
      </dgm:t>
    </dgm:pt>
    <dgm:pt modelId="{88500057-EAE1-4948-B5B5-5960A9AF491C}" type="sibTrans" cxnId="{49CD5DC1-E613-44C2-BD4D-9208A243D328}">
      <dgm:prSet/>
      <dgm:spPr/>
      <dgm:t>
        <a:bodyPr/>
        <a:lstStyle/>
        <a:p>
          <a:endParaRPr lang="ru-RU"/>
        </a:p>
      </dgm:t>
    </dgm:pt>
    <dgm:pt modelId="{450BC0A9-372F-40D0-8D62-96A894F58A05}">
      <dgm:prSet phldrT="[Текст]" custT="1"/>
      <dgm:spPr/>
      <dgm:t>
        <a:bodyPr/>
        <a:lstStyle/>
        <a:p>
          <a:r>
            <a:rPr lang="ru-RU" sz="1800" b="1" dirty="0" smtClean="0"/>
            <a:t>Наблюдение</a:t>
          </a:r>
          <a:endParaRPr lang="ru-RU" sz="1800" b="1" dirty="0"/>
        </a:p>
      </dgm:t>
    </dgm:pt>
    <dgm:pt modelId="{E8D762E7-0EF0-4DC1-9D1C-83929D4FF330}" type="parTrans" cxnId="{949520FB-2B0E-47F6-9A85-AD75D619175F}">
      <dgm:prSet/>
      <dgm:spPr/>
      <dgm:t>
        <a:bodyPr/>
        <a:lstStyle/>
        <a:p>
          <a:endParaRPr lang="ru-RU"/>
        </a:p>
      </dgm:t>
    </dgm:pt>
    <dgm:pt modelId="{24DD421C-F6FF-4AD0-B844-5AD290410BE6}" type="sibTrans" cxnId="{949520FB-2B0E-47F6-9A85-AD75D619175F}">
      <dgm:prSet/>
      <dgm:spPr/>
      <dgm:t>
        <a:bodyPr/>
        <a:lstStyle/>
        <a:p>
          <a:endParaRPr lang="ru-RU"/>
        </a:p>
      </dgm:t>
    </dgm:pt>
    <dgm:pt modelId="{0E5F12CE-C177-447D-957D-AF4A62E70367}" type="pres">
      <dgm:prSet presAssocID="{A2B0060F-C727-4D69-8BDB-57C0D66F7F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FB09B5-2A15-4144-8877-3CE4A18E3F9A}" type="pres">
      <dgm:prSet presAssocID="{4FEB6ADA-DC78-4E85-B5DC-92A0467F1E2C}" presName="gear1" presStyleLbl="node1" presStyleIdx="0" presStyleCnt="3" custLinFactNeighborX="-1266" custLinFactNeighborY="-1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44FE2-0ADB-421B-99F1-76EEBD697B88}" type="pres">
      <dgm:prSet presAssocID="{4FEB6ADA-DC78-4E85-B5DC-92A0467F1E2C}" presName="gear1srcNode" presStyleLbl="node1" presStyleIdx="0" presStyleCnt="3"/>
      <dgm:spPr/>
      <dgm:t>
        <a:bodyPr/>
        <a:lstStyle/>
        <a:p>
          <a:endParaRPr lang="ru-RU"/>
        </a:p>
      </dgm:t>
    </dgm:pt>
    <dgm:pt modelId="{35F7BC83-EFF0-4B63-B50F-B35614385CB1}" type="pres">
      <dgm:prSet presAssocID="{4FEB6ADA-DC78-4E85-B5DC-92A0467F1E2C}" presName="gear1dstNode" presStyleLbl="node1" presStyleIdx="0" presStyleCnt="3"/>
      <dgm:spPr/>
      <dgm:t>
        <a:bodyPr/>
        <a:lstStyle/>
        <a:p>
          <a:endParaRPr lang="ru-RU"/>
        </a:p>
      </dgm:t>
    </dgm:pt>
    <dgm:pt modelId="{E46B14D3-A6C1-4031-89F6-F9340CD60AF7}" type="pres">
      <dgm:prSet presAssocID="{3C90C51B-6A7C-4EB3-A8D8-4A5D0495031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1E9F2-3587-497F-A53F-F863A25BF705}" type="pres">
      <dgm:prSet presAssocID="{3C90C51B-6A7C-4EB3-A8D8-4A5D04950317}" presName="gear2srcNode" presStyleLbl="node1" presStyleIdx="1" presStyleCnt="3"/>
      <dgm:spPr/>
      <dgm:t>
        <a:bodyPr/>
        <a:lstStyle/>
        <a:p>
          <a:endParaRPr lang="ru-RU"/>
        </a:p>
      </dgm:t>
    </dgm:pt>
    <dgm:pt modelId="{7675AE9D-5CDC-40C2-BB9C-E4AC55BFB67C}" type="pres">
      <dgm:prSet presAssocID="{3C90C51B-6A7C-4EB3-A8D8-4A5D04950317}" presName="gear2dstNode" presStyleLbl="node1" presStyleIdx="1" presStyleCnt="3"/>
      <dgm:spPr/>
      <dgm:t>
        <a:bodyPr/>
        <a:lstStyle/>
        <a:p>
          <a:endParaRPr lang="ru-RU"/>
        </a:p>
      </dgm:t>
    </dgm:pt>
    <dgm:pt modelId="{55D30BFF-63CE-4C9F-B3EC-0BEA0FEF114B}" type="pres">
      <dgm:prSet presAssocID="{450BC0A9-372F-40D0-8D62-96A894F58A05}" presName="gear3" presStyleLbl="node1" presStyleIdx="2" presStyleCnt="3"/>
      <dgm:spPr/>
      <dgm:t>
        <a:bodyPr/>
        <a:lstStyle/>
        <a:p>
          <a:endParaRPr lang="ru-RU"/>
        </a:p>
      </dgm:t>
    </dgm:pt>
    <dgm:pt modelId="{56A2DDBF-9B92-47FE-B1C9-EEDE450F67D3}" type="pres">
      <dgm:prSet presAssocID="{450BC0A9-372F-40D0-8D62-96A894F58A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59DDA-9A16-47D5-AEB5-076E7817AE81}" type="pres">
      <dgm:prSet presAssocID="{450BC0A9-372F-40D0-8D62-96A894F58A05}" presName="gear3srcNode" presStyleLbl="node1" presStyleIdx="2" presStyleCnt="3"/>
      <dgm:spPr/>
      <dgm:t>
        <a:bodyPr/>
        <a:lstStyle/>
        <a:p>
          <a:endParaRPr lang="ru-RU"/>
        </a:p>
      </dgm:t>
    </dgm:pt>
    <dgm:pt modelId="{94A89367-5427-4F27-B101-A6A54936AF14}" type="pres">
      <dgm:prSet presAssocID="{450BC0A9-372F-40D0-8D62-96A894F58A05}" presName="gear3dstNode" presStyleLbl="node1" presStyleIdx="2" presStyleCnt="3"/>
      <dgm:spPr/>
      <dgm:t>
        <a:bodyPr/>
        <a:lstStyle/>
        <a:p>
          <a:endParaRPr lang="ru-RU"/>
        </a:p>
      </dgm:t>
    </dgm:pt>
    <dgm:pt modelId="{DB06B0D7-38C2-484F-B15A-86FF52988B1A}" type="pres">
      <dgm:prSet presAssocID="{D9CB8068-4B91-442A-B5D0-73743AED992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8FBDD78-179B-4192-9D1E-A7B2FE7C4B03}" type="pres">
      <dgm:prSet presAssocID="{88500057-EAE1-4948-B5B5-5960A9AF491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AE37196A-765B-4E2E-A792-89001148B85C}" type="pres">
      <dgm:prSet presAssocID="{24DD421C-F6FF-4AD0-B844-5AD290410BE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9B1448B-F382-4369-BDB5-3A8B496E2439}" type="presOf" srcId="{A2B0060F-C727-4D69-8BDB-57C0D66F7FB8}" destId="{0E5F12CE-C177-447D-957D-AF4A62E70367}" srcOrd="0" destOrd="0" presId="urn:microsoft.com/office/officeart/2005/8/layout/gear1"/>
    <dgm:cxn modelId="{207719E1-D4C2-40EB-9E8A-51ECCE2A5B73}" type="presOf" srcId="{24DD421C-F6FF-4AD0-B844-5AD290410BE6}" destId="{AE37196A-765B-4E2E-A792-89001148B85C}" srcOrd="0" destOrd="0" presId="urn:microsoft.com/office/officeart/2005/8/layout/gear1"/>
    <dgm:cxn modelId="{E1E777B0-83F6-4134-A695-73ABE2FB3CE6}" type="presOf" srcId="{3C90C51B-6A7C-4EB3-A8D8-4A5D04950317}" destId="{0741E9F2-3587-497F-A53F-F863A25BF705}" srcOrd="1" destOrd="0" presId="urn:microsoft.com/office/officeart/2005/8/layout/gear1"/>
    <dgm:cxn modelId="{99A83C23-03CA-4395-943B-E7ADB22413E5}" type="presOf" srcId="{4FEB6ADA-DC78-4E85-B5DC-92A0467F1E2C}" destId="{FCFB09B5-2A15-4144-8877-3CE4A18E3F9A}" srcOrd="0" destOrd="0" presId="urn:microsoft.com/office/officeart/2005/8/layout/gear1"/>
    <dgm:cxn modelId="{AF3B3478-9149-4CA0-8112-9C58BEC3A027}" type="presOf" srcId="{88500057-EAE1-4948-B5B5-5960A9AF491C}" destId="{48FBDD78-179B-4192-9D1E-A7B2FE7C4B03}" srcOrd="0" destOrd="0" presId="urn:microsoft.com/office/officeart/2005/8/layout/gear1"/>
    <dgm:cxn modelId="{8A5332F1-9948-44CA-81A7-B7D26B5F8EC9}" type="presOf" srcId="{450BC0A9-372F-40D0-8D62-96A894F58A05}" destId="{56A2DDBF-9B92-47FE-B1C9-EEDE450F67D3}" srcOrd="1" destOrd="0" presId="urn:microsoft.com/office/officeart/2005/8/layout/gear1"/>
    <dgm:cxn modelId="{AEAFCFDC-76CD-4585-9593-115064FCE761}" type="presOf" srcId="{4FEB6ADA-DC78-4E85-B5DC-92A0467F1E2C}" destId="{35F7BC83-EFF0-4B63-B50F-B35614385CB1}" srcOrd="2" destOrd="0" presId="urn:microsoft.com/office/officeart/2005/8/layout/gear1"/>
    <dgm:cxn modelId="{9031151A-9FB5-49F3-B963-7D9C19DD5087}" type="presOf" srcId="{4FEB6ADA-DC78-4E85-B5DC-92A0467F1E2C}" destId="{3FA44FE2-0ADB-421B-99F1-76EEBD697B88}" srcOrd="1" destOrd="0" presId="urn:microsoft.com/office/officeart/2005/8/layout/gear1"/>
    <dgm:cxn modelId="{3B52CDB9-DC83-4429-A54D-A6FFFEF3F171}" type="presOf" srcId="{3C90C51B-6A7C-4EB3-A8D8-4A5D04950317}" destId="{7675AE9D-5CDC-40C2-BB9C-E4AC55BFB67C}" srcOrd="2" destOrd="0" presId="urn:microsoft.com/office/officeart/2005/8/layout/gear1"/>
    <dgm:cxn modelId="{49CD5DC1-E613-44C2-BD4D-9208A243D328}" srcId="{A2B0060F-C727-4D69-8BDB-57C0D66F7FB8}" destId="{3C90C51B-6A7C-4EB3-A8D8-4A5D04950317}" srcOrd="1" destOrd="0" parTransId="{F854E3A5-2423-455B-9962-E3CB961BF437}" sibTransId="{88500057-EAE1-4948-B5B5-5960A9AF491C}"/>
    <dgm:cxn modelId="{2BBF01FF-024E-43BA-9C6F-30CE5BF9EFAE}" srcId="{A2B0060F-C727-4D69-8BDB-57C0D66F7FB8}" destId="{4FEB6ADA-DC78-4E85-B5DC-92A0467F1E2C}" srcOrd="0" destOrd="0" parTransId="{476DE152-0EBA-4CE4-8352-D32F8A288CA4}" sibTransId="{D9CB8068-4B91-442A-B5D0-73743AED9926}"/>
    <dgm:cxn modelId="{4411A818-9271-4080-9102-EFEAD89F52B2}" type="presOf" srcId="{D9CB8068-4B91-442A-B5D0-73743AED9926}" destId="{DB06B0D7-38C2-484F-B15A-86FF52988B1A}" srcOrd="0" destOrd="0" presId="urn:microsoft.com/office/officeart/2005/8/layout/gear1"/>
    <dgm:cxn modelId="{949520FB-2B0E-47F6-9A85-AD75D619175F}" srcId="{A2B0060F-C727-4D69-8BDB-57C0D66F7FB8}" destId="{450BC0A9-372F-40D0-8D62-96A894F58A05}" srcOrd="2" destOrd="0" parTransId="{E8D762E7-0EF0-4DC1-9D1C-83929D4FF330}" sibTransId="{24DD421C-F6FF-4AD0-B844-5AD290410BE6}"/>
    <dgm:cxn modelId="{B0ED35D1-5C6E-4501-AFC9-5CFF7AD11082}" type="presOf" srcId="{3C90C51B-6A7C-4EB3-A8D8-4A5D04950317}" destId="{E46B14D3-A6C1-4031-89F6-F9340CD60AF7}" srcOrd="0" destOrd="0" presId="urn:microsoft.com/office/officeart/2005/8/layout/gear1"/>
    <dgm:cxn modelId="{3E0E9A06-4379-48EB-ADC9-1B08D25E330A}" type="presOf" srcId="{450BC0A9-372F-40D0-8D62-96A894F58A05}" destId="{94A89367-5427-4F27-B101-A6A54936AF14}" srcOrd="3" destOrd="0" presId="urn:microsoft.com/office/officeart/2005/8/layout/gear1"/>
    <dgm:cxn modelId="{7098A862-12C9-4C95-99BC-6840CF6E32B0}" type="presOf" srcId="{450BC0A9-372F-40D0-8D62-96A894F58A05}" destId="{99759DDA-9A16-47D5-AEB5-076E7817AE81}" srcOrd="2" destOrd="0" presId="urn:microsoft.com/office/officeart/2005/8/layout/gear1"/>
    <dgm:cxn modelId="{39CEBEAF-BEE5-4934-9F3F-A6B5F98957DD}" type="presOf" srcId="{450BC0A9-372F-40D0-8D62-96A894F58A05}" destId="{55D30BFF-63CE-4C9F-B3EC-0BEA0FEF114B}" srcOrd="0" destOrd="0" presId="urn:microsoft.com/office/officeart/2005/8/layout/gear1"/>
    <dgm:cxn modelId="{FDC17AE4-D996-4AF0-B7CD-77995063FF71}" type="presParOf" srcId="{0E5F12CE-C177-447D-957D-AF4A62E70367}" destId="{FCFB09B5-2A15-4144-8877-3CE4A18E3F9A}" srcOrd="0" destOrd="0" presId="urn:microsoft.com/office/officeart/2005/8/layout/gear1"/>
    <dgm:cxn modelId="{A1DA6CB5-F951-4D42-A5F2-84C4BE7AECEF}" type="presParOf" srcId="{0E5F12CE-C177-447D-957D-AF4A62E70367}" destId="{3FA44FE2-0ADB-421B-99F1-76EEBD697B88}" srcOrd="1" destOrd="0" presId="urn:microsoft.com/office/officeart/2005/8/layout/gear1"/>
    <dgm:cxn modelId="{D7B62C84-B977-45BD-B930-93912FA4A08F}" type="presParOf" srcId="{0E5F12CE-C177-447D-957D-AF4A62E70367}" destId="{35F7BC83-EFF0-4B63-B50F-B35614385CB1}" srcOrd="2" destOrd="0" presId="urn:microsoft.com/office/officeart/2005/8/layout/gear1"/>
    <dgm:cxn modelId="{317DB939-E6E7-4466-BF70-FD61CF0611BA}" type="presParOf" srcId="{0E5F12CE-C177-447D-957D-AF4A62E70367}" destId="{E46B14D3-A6C1-4031-89F6-F9340CD60AF7}" srcOrd="3" destOrd="0" presId="urn:microsoft.com/office/officeart/2005/8/layout/gear1"/>
    <dgm:cxn modelId="{BD5F2CB8-9EC4-4656-AD88-01521D56B8F5}" type="presParOf" srcId="{0E5F12CE-C177-447D-957D-AF4A62E70367}" destId="{0741E9F2-3587-497F-A53F-F863A25BF705}" srcOrd="4" destOrd="0" presId="urn:microsoft.com/office/officeart/2005/8/layout/gear1"/>
    <dgm:cxn modelId="{985FB79B-D37A-4F3D-83B5-490438C0FD80}" type="presParOf" srcId="{0E5F12CE-C177-447D-957D-AF4A62E70367}" destId="{7675AE9D-5CDC-40C2-BB9C-E4AC55BFB67C}" srcOrd="5" destOrd="0" presId="urn:microsoft.com/office/officeart/2005/8/layout/gear1"/>
    <dgm:cxn modelId="{64D29688-F5A1-430E-8208-7F8E9A3E4974}" type="presParOf" srcId="{0E5F12CE-C177-447D-957D-AF4A62E70367}" destId="{55D30BFF-63CE-4C9F-B3EC-0BEA0FEF114B}" srcOrd="6" destOrd="0" presId="urn:microsoft.com/office/officeart/2005/8/layout/gear1"/>
    <dgm:cxn modelId="{4E5B6829-924F-4803-8235-1E35A4D4099F}" type="presParOf" srcId="{0E5F12CE-C177-447D-957D-AF4A62E70367}" destId="{56A2DDBF-9B92-47FE-B1C9-EEDE450F67D3}" srcOrd="7" destOrd="0" presId="urn:microsoft.com/office/officeart/2005/8/layout/gear1"/>
    <dgm:cxn modelId="{DF157822-697F-49FA-8C94-71F90D812F0B}" type="presParOf" srcId="{0E5F12CE-C177-447D-957D-AF4A62E70367}" destId="{99759DDA-9A16-47D5-AEB5-076E7817AE81}" srcOrd="8" destOrd="0" presId="urn:microsoft.com/office/officeart/2005/8/layout/gear1"/>
    <dgm:cxn modelId="{2BC5C4F8-28A3-4321-B1C8-3FF0CB10F7FB}" type="presParOf" srcId="{0E5F12CE-C177-447D-957D-AF4A62E70367}" destId="{94A89367-5427-4F27-B101-A6A54936AF14}" srcOrd="9" destOrd="0" presId="urn:microsoft.com/office/officeart/2005/8/layout/gear1"/>
    <dgm:cxn modelId="{D09EA30F-7B4F-4DEB-8D4A-15E7D26C30BE}" type="presParOf" srcId="{0E5F12CE-C177-447D-957D-AF4A62E70367}" destId="{DB06B0D7-38C2-484F-B15A-86FF52988B1A}" srcOrd="10" destOrd="0" presId="urn:microsoft.com/office/officeart/2005/8/layout/gear1"/>
    <dgm:cxn modelId="{D851B407-9601-4C12-8C4B-9977BFB50AF5}" type="presParOf" srcId="{0E5F12CE-C177-447D-957D-AF4A62E70367}" destId="{48FBDD78-179B-4192-9D1E-A7B2FE7C4B03}" srcOrd="11" destOrd="0" presId="urn:microsoft.com/office/officeart/2005/8/layout/gear1"/>
    <dgm:cxn modelId="{DB30FAFE-D172-42C0-9948-2F9D94436C38}" type="presParOf" srcId="{0E5F12CE-C177-447D-957D-AF4A62E70367}" destId="{AE37196A-765B-4E2E-A792-89001148B8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2CA8D-8FD9-4140-86BB-C5AA0CF799E6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D0CE3434-57E8-4774-9714-61FDE9B49516}">
      <dgm:prSet phldrT="[Текст]"/>
      <dgm:spPr/>
      <dgm:t>
        <a:bodyPr/>
        <a:lstStyle/>
        <a:p>
          <a:r>
            <a:rPr lang="ru-RU" dirty="0" smtClean="0"/>
            <a:t>Коллективные</a:t>
          </a:r>
          <a:endParaRPr lang="ru-RU" dirty="0"/>
        </a:p>
      </dgm:t>
    </dgm:pt>
    <dgm:pt modelId="{FC7B3122-D34A-4D13-A487-0714EB69F745}" type="parTrans" cxnId="{1ECF72EA-4F5B-45B5-96D1-6D9D148C0AF3}">
      <dgm:prSet/>
      <dgm:spPr/>
      <dgm:t>
        <a:bodyPr/>
        <a:lstStyle/>
        <a:p>
          <a:endParaRPr lang="ru-RU"/>
        </a:p>
      </dgm:t>
    </dgm:pt>
    <dgm:pt modelId="{B5652700-A95C-4B7E-9414-96A4D00CEB75}" type="sibTrans" cxnId="{1ECF72EA-4F5B-45B5-96D1-6D9D148C0AF3}">
      <dgm:prSet/>
      <dgm:spPr/>
      <dgm:t>
        <a:bodyPr/>
        <a:lstStyle/>
        <a:p>
          <a:endParaRPr lang="ru-RU"/>
        </a:p>
      </dgm:t>
    </dgm:pt>
    <dgm:pt modelId="{063B7699-E215-40A8-AF29-29505E118795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2FD9115C-7836-47BF-9C23-BC1D98837EE6}" type="parTrans" cxnId="{131F0D05-90D8-4919-BAE0-D6363FFC1274}">
      <dgm:prSet/>
      <dgm:spPr/>
      <dgm:t>
        <a:bodyPr/>
        <a:lstStyle/>
        <a:p>
          <a:endParaRPr lang="ru-RU"/>
        </a:p>
      </dgm:t>
    </dgm:pt>
    <dgm:pt modelId="{E6277751-BA22-4C97-92B0-5D741C3D8623}" type="sibTrans" cxnId="{131F0D05-90D8-4919-BAE0-D6363FFC1274}">
      <dgm:prSet/>
      <dgm:spPr/>
      <dgm:t>
        <a:bodyPr/>
        <a:lstStyle/>
        <a:p>
          <a:endParaRPr lang="ru-RU"/>
        </a:p>
      </dgm:t>
    </dgm:pt>
    <dgm:pt modelId="{21E86ECC-1143-4D72-AF3C-2CE2564983C5}">
      <dgm:prSet phldrT="[Текст]"/>
      <dgm:spPr/>
      <dgm:t>
        <a:bodyPr/>
        <a:lstStyle/>
        <a:p>
          <a:r>
            <a:rPr lang="ru-RU" dirty="0" smtClean="0"/>
            <a:t>Наглядно-информационные</a:t>
          </a:r>
          <a:endParaRPr lang="ru-RU" dirty="0"/>
        </a:p>
      </dgm:t>
    </dgm:pt>
    <dgm:pt modelId="{DB63C756-005B-4122-A890-9440D0574E0E}" type="parTrans" cxnId="{F7CC5AD6-BE15-417D-BEB0-C1B7F4F35F49}">
      <dgm:prSet/>
      <dgm:spPr/>
      <dgm:t>
        <a:bodyPr/>
        <a:lstStyle/>
        <a:p>
          <a:endParaRPr lang="ru-RU"/>
        </a:p>
      </dgm:t>
    </dgm:pt>
    <dgm:pt modelId="{6EAB674F-8BA3-4B1C-AC72-C1BB53FB1A3C}" type="sibTrans" cxnId="{F7CC5AD6-BE15-417D-BEB0-C1B7F4F35F49}">
      <dgm:prSet/>
      <dgm:spPr/>
      <dgm:t>
        <a:bodyPr/>
        <a:lstStyle/>
        <a:p>
          <a:endParaRPr lang="ru-RU"/>
        </a:p>
      </dgm:t>
    </dgm:pt>
    <dgm:pt modelId="{969EEFBE-3BA8-4BDA-83C6-B4B66AFEB893}" type="pres">
      <dgm:prSet presAssocID="{1522CA8D-8FD9-4140-86BB-C5AA0CF799E6}" presName="compositeShape" presStyleCnt="0">
        <dgm:presLayoutVars>
          <dgm:dir/>
          <dgm:resizeHandles/>
        </dgm:presLayoutVars>
      </dgm:prSet>
      <dgm:spPr/>
    </dgm:pt>
    <dgm:pt modelId="{C5805F67-B06A-4EF0-848F-81646CF8B8E9}" type="pres">
      <dgm:prSet presAssocID="{1522CA8D-8FD9-4140-86BB-C5AA0CF799E6}" presName="pyramid" presStyleLbl="node1" presStyleIdx="0" presStyleCnt="1"/>
      <dgm:spPr/>
    </dgm:pt>
    <dgm:pt modelId="{E0A3A269-63D5-41A8-A702-950E3AACD76B}" type="pres">
      <dgm:prSet presAssocID="{1522CA8D-8FD9-4140-86BB-C5AA0CF799E6}" presName="theList" presStyleCnt="0"/>
      <dgm:spPr/>
    </dgm:pt>
    <dgm:pt modelId="{5ACBB4A9-916A-4D63-A02F-8F511160E97F}" type="pres">
      <dgm:prSet presAssocID="{D0CE3434-57E8-4774-9714-61FDE9B4951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5AB6E-2F89-4996-AA9D-84ECA783DF51}" type="pres">
      <dgm:prSet presAssocID="{D0CE3434-57E8-4774-9714-61FDE9B49516}" presName="aSpace" presStyleCnt="0"/>
      <dgm:spPr/>
    </dgm:pt>
    <dgm:pt modelId="{48E127C3-A261-411E-91A2-0F8C635E5259}" type="pres">
      <dgm:prSet presAssocID="{063B7699-E215-40A8-AF29-29505E11879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806CD-40BE-4609-821D-26EB833705E3}" type="pres">
      <dgm:prSet presAssocID="{063B7699-E215-40A8-AF29-29505E118795}" presName="aSpace" presStyleCnt="0"/>
      <dgm:spPr/>
    </dgm:pt>
    <dgm:pt modelId="{2BD15886-EA86-4C4B-8398-E4E3F0A672DB}" type="pres">
      <dgm:prSet presAssocID="{21E86ECC-1143-4D72-AF3C-2CE2564983C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2A0E-4675-4B1F-AB2C-4BB5B3DB1310}" type="pres">
      <dgm:prSet presAssocID="{21E86ECC-1143-4D72-AF3C-2CE2564983C5}" presName="aSpace" presStyleCnt="0"/>
      <dgm:spPr/>
    </dgm:pt>
  </dgm:ptLst>
  <dgm:cxnLst>
    <dgm:cxn modelId="{F7CC5AD6-BE15-417D-BEB0-C1B7F4F35F49}" srcId="{1522CA8D-8FD9-4140-86BB-C5AA0CF799E6}" destId="{21E86ECC-1143-4D72-AF3C-2CE2564983C5}" srcOrd="2" destOrd="0" parTransId="{DB63C756-005B-4122-A890-9440D0574E0E}" sibTransId="{6EAB674F-8BA3-4B1C-AC72-C1BB53FB1A3C}"/>
    <dgm:cxn modelId="{5A6341D0-366E-42B0-9CC9-B3CA8BD847D6}" type="presOf" srcId="{1522CA8D-8FD9-4140-86BB-C5AA0CF799E6}" destId="{969EEFBE-3BA8-4BDA-83C6-B4B66AFEB893}" srcOrd="0" destOrd="0" presId="urn:microsoft.com/office/officeart/2005/8/layout/pyramid2"/>
    <dgm:cxn modelId="{1ECF72EA-4F5B-45B5-96D1-6D9D148C0AF3}" srcId="{1522CA8D-8FD9-4140-86BB-C5AA0CF799E6}" destId="{D0CE3434-57E8-4774-9714-61FDE9B49516}" srcOrd="0" destOrd="0" parTransId="{FC7B3122-D34A-4D13-A487-0714EB69F745}" sibTransId="{B5652700-A95C-4B7E-9414-96A4D00CEB75}"/>
    <dgm:cxn modelId="{1D921251-7CE8-4F2D-BCB6-AD4F0BBBF1EA}" type="presOf" srcId="{063B7699-E215-40A8-AF29-29505E118795}" destId="{48E127C3-A261-411E-91A2-0F8C635E5259}" srcOrd="0" destOrd="0" presId="urn:microsoft.com/office/officeart/2005/8/layout/pyramid2"/>
    <dgm:cxn modelId="{131F0D05-90D8-4919-BAE0-D6363FFC1274}" srcId="{1522CA8D-8FD9-4140-86BB-C5AA0CF799E6}" destId="{063B7699-E215-40A8-AF29-29505E118795}" srcOrd="1" destOrd="0" parTransId="{2FD9115C-7836-47BF-9C23-BC1D98837EE6}" sibTransId="{E6277751-BA22-4C97-92B0-5D741C3D8623}"/>
    <dgm:cxn modelId="{146C099E-9667-4E9C-B066-71563FA4D1DB}" type="presOf" srcId="{D0CE3434-57E8-4774-9714-61FDE9B49516}" destId="{5ACBB4A9-916A-4D63-A02F-8F511160E97F}" srcOrd="0" destOrd="0" presId="urn:microsoft.com/office/officeart/2005/8/layout/pyramid2"/>
    <dgm:cxn modelId="{D443AB28-AF29-4A00-A393-28ACED89FC42}" type="presOf" srcId="{21E86ECC-1143-4D72-AF3C-2CE2564983C5}" destId="{2BD15886-EA86-4C4B-8398-E4E3F0A672DB}" srcOrd="0" destOrd="0" presId="urn:microsoft.com/office/officeart/2005/8/layout/pyramid2"/>
    <dgm:cxn modelId="{87575116-33A6-408E-B970-8B1BF7ABBD87}" type="presParOf" srcId="{969EEFBE-3BA8-4BDA-83C6-B4B66AFEB893}" destId="{C5805F67-B06A-4EF0-848F-81646CF8B8E9}" srcOrd="0" destOrd="0" presId="urn:microsoft.com/office/officeart/2005/8/layout/pyramid2"/>
    <dgm:cxn modelId="{094FED59-652F-4E86-ACE4-2754BDE8E239}" type="presParOf" srcId="{969EEFBE-3BA8-4BDA-83C6-B4B66AFEB893}" destId="{E0A3A269-63D5-41A8-A702-950E3AACD76B}" srcOrd="1" destOrd="0" presId="urn:microsoft.com/office/officeart/2005/8/layout/pyramid2"/>
    <dgm:cxn modelId="{AE4DBC9B-0A9A-4BD8-9B92-0BB6810D2518}" type="presParOf" srcId="{E0A3A269-63D5-41A8-A702-950E3AACD76B}" destId="{5ACBB4A9-916A-4D63-A02F-8F511160E97F}" srcOrd="0" destOrd="0" presId="urn:microsoft.com/office/officeart/2005/8/layout/pyramid2"/>
    <dgm:cxn modelId="{6D1F388C-EFFC-4F1B-8ECD-A2A57DD8503B}" type="presParOf" srcId="{E0A3A269-63D5-41A8-A702-950E3AACD76B}" destId="{B025AB6E-2F89-4996-AA9D-84ECA783DF51}" srcOrd="1" destOrd="0" presId="urn:microsoft.com/office/officeart/2005/8/layout/pyramid2"/>
    <dgm:cxn modelId="{D3ABDF0F-1997-4156-AB38-2889B4038B77}" type="presParOf" srcId="{E0A3A269-63D5-41A8-A702-950E3AACD76B}" destId="{48E127C3-A261-411E-91A2-0F8C635E5259}" srcOrd="2" destOrd="0" presId="urn:microsoft.com/office/officeart/2005/8/layout/pyramid2"/>
    <dgm:cxn modelId="{9499D2B6-1DBF-42C9-8A4D-2C35649E980E}" type="presParOf" srcId="{E0A3A269-63D5-41A8-A702-950E3AACD76B}" destId="{ECE806CD-40BE-4609-821D-26EB833705E3}" srcOrd="3" destOrd="0" presId="urn:microsoft.com/office/officeart/2005/8/layout/pyramid2"/>
    <dgm:cxn modelId="{3901BB3C-9E26-40CA-AA9D-D7F454FF38A7}" type="presParOf" srcId="{E0A3A269-63D5-41A8-A702-950E3AACD76B}" destId="{2BD15886-EA86-4C4B-8398-E4E3F0A672DB}" srcOrd="4" destOrd="0" presId="urn:microsoft.com/office/officeart/2005/8/layout/pyramid2"/>
    <dgm:cxn modelId="{D2CEE963-1CFE-43B9-A68E-805FD6E9A78E}" type="presParOf" srcId="{E0A3A269-63D5-41A8-A702-950E3AACD76B}" destId="{63362A0E-4675-4B1F-AB2C-4BB5B3DB13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6D995B-0E5D-4C46-A4DC-F30EC742CC35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62C820-D3F4-4DD9-87C4-428CD37A6E5A}">
      <dgm:prSet phldrT="[Текст]"/>
      <dgm:spPr/>
      <dgm:t>
        <a:bodyPr/>
        <a:lstStyle/>
        <a:p>
          <a:r>
            <a:rPr lang="ru-RU" dirty="0" smtClean="0"/>
            <a:t>Вопросы к родителям </a:t>
          </a:r>
          <a:endParaRPr lang="ru-RU" dirty="0"/>
        </a:p>
      </dgm:t>
    </dgm:pt>
    <dgm:pt modelId="{5CE59291-0906-4844-8A14-8B3BED9CCA52}" type="parTrans" cxnId="{7DA90DA3-8123-430D-B2A0-396756900767}">
      <dgm:prSet/>
      <dgm:spPr/>
      <dgm:t>
        <a:bodyPr/>
        <a:lstStyle/>
        <a:p>
          <a:endParaRPr lang="ru-RU"/>
        </a:p>
      </dgm:t>
    </dgm:pt>
    <dgm:pt modelId="{E8A63998-6BFF-4C66-8FAA-07AC31D3ABFD}" type="sibTrans" cxnId="{7DA90DA3-8123-430D-B2A0-396756900767}">
      <dgm:prSet/>
      <dgm:spPr/>
      <dgm:t>
        <a:bodyPr/>
        <a:lstStyle/>
        <a:p>
          <a:endParaRPr lang="ru-RU"/>
        </a:p>
      </dgm:t>
    </dgm:pt>
    <dgm:pt modelId="{487C1625-DC9B-442D-AE8C-2FBB60B7B7D8}">
      <dgm:prSet phldrT="[Текст]"/>
      <dgm:spPr/>
      <dgm:t>
        <a:bodyPr/>
        <a:lstStyle/>
        <a:p>
          <a:r>
            <a:rPr lang="ru-RU" dirty="0" smtClean="0"/>
            <a:t>Родительские вечера</a:t>
          </a:r>
          <a:endParaRPr lang="ru-RU" dirty="0"/>
        </a:p>
      </dgm:t>
    </dgm:pt>
    <dgm:pt modelId="{DC2A6442-216E-4C17-8801-43AE0EEBF170}" type="parTrans" cxnId="{798608AC-56F5-4BA1-A48A-71DC024068F2}">
      <dgm:prSet/>
      <dgm:spPr/>
      <dgm:t>
        <a:bodyPr/>
        <a:lstStyle/>
        <a:p>
          <a:endParaRPr lang="ru-RU"/>
        </a:p>
      </dgm:t>
    </dgm:pt>
    <dgm:pt modelId="{A3F3BE10-1FCA-4A72-9C6F-93F55921BFCF}" type="sibTrans" cxnId="{798608AC-56F5-4BA1-A48A-71DC024068F2}">
      <dgm:prSet/>
      <dgm:spPr/>
      <dgm:t>
        <a:bodyPr/>
        <a:lstStyle/>
        <a:p>
          <a:endParaRPr lang="ru-RU"/>
        </a:p>
      </dgm:t>
    </dgm:pt>
    <dgm:pt modelId="{D3565C09-E02F-4610-9C39-BE351196F4EF}">
      <dgm:prSet phldrT="[Текст]"/>
      <dgm:spPr/>
      <dgm:t>
        <a:bodyPr/>
        <a:lstStyle/>
        <a:p>
          <a:r>
            <a:rPr lang="ru-RU" dirty="0" smtClean="0"/>
            <a:t>Обращение к педагогическому опыту</a:t>
          </a:r>
          <a:endParaRPr lang="ru-RU" dirty="0"/>
        </a:p>
      </dgm:t>
    </dgm:pt>
    <dgm:pt modelId="{65D8A9E2-0652-42DE-8AB5-2A947D2D3755}" type="parTrans" cxnId="{FCBBAB92-99A1-4326-8C3B-718D156F617A}">
      <dgm:prSet/>
      <dgm:spPr/>
      <dgm:t>
        <a:bodyPr/>
        <a:lstStyle/>
        <a:p>
          <a:endParaRPr lang="ru-RU"/>
        </a:p>
      </dgm:t>
    </dgm:pt>
    <dgm:pt modelId="{AE0123EA-DB77-4D63-83DE-AFFFA62FA4CD}" type="sibTrans" cxnId="{FCBBAB92-99A1-4326-8C3B-718D156F617A}">
      <dgm:prSet/>
      <dgm:spPr/>
      <dgm:t>
        <a:bodyPr/>
        <a:lstStyle/>
        <a:p>
          <a:endParaRPr lang="ru-RU"/>
        </a:p>
      </dgm:t>
    </dgm:pt>
    <dgm:pt modelId="{F308797E-7468-4A9D-8AF0-59C3305C9E57}">
      <dgm:prSet phldrT="[Текст]"/>
      <dgm:spPr/>
      <dgm:t>
        <a:bodyPr/>
        <a:lstStyle/>
        <a:p>
          <a:r>
            <a:rPr lang="ru-RU" dirty="0" err="1" smtClean="0"/>
            <a:t>Квесты</a:t>
          </a:r>
          <a:endParaRPr lang="ru-RU" dirty="0"/>
        </a:p>
      </dgm:t>
    </dgm:pt>
    <dgm:pt modelId="{9B9C2A7B-ABE2-4672-82B1-7FF153BDA7CC}" type="parTrans" cxnId="{6B5E6B48-9263-4C5A-9F40-77360F04F42C}">
      <dgm:prSet/>
      <dgm:spPr/>
      <dgm:t>
        <a:bodyPr/>
        <a:lstStyle/>
        <a:p>
          <a:endParaRPr lang="ru-RU"/>
        </a:p>
      </dgm:t>
    </dgm:pt>
    <dgm:pt modelId="{1A74C2B7-F78E-4B62-98C0-688955C3AA92}" type="sibTrans" cxnId="{6B5E6B48-9263-4C5A-9F40-77360F04F42C}">
      <dgm:prSet/>
      <dgm:spPr/>
      <dgm:t>
        <a:bodyPr/>
        <a:lstStyle/>
        <a:p>
          <a:endParaRPr lang="ru-RU"/>
        </a:p>
      </dgm:t>
    </dgm:pt>
    <dgm:pt modelId="{3316B7C9-CEB2-44A9-93FA-101BD01DED01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C6C12E53-3894-4EBC-BFA4-74715DCDD0F2}" type="parTrans" cxnId="{12CE1C98-0DF9-4639-BBA5-2EE9185787EA}">
      <dgm:prSet/>
      <dgm:spPr/>
      <dgm:t>
        <a:bodyPr/>
        <a:lstStyle/>
        <a:p>
          <a:endParaRPr lang="ru-RU"/>
        </a:p>
      </dgm:t>
    </dgm:pt>
    <dgm:pt modelId="{060D0049-D8EE-46C2-9D89-2977602F674B}" type="sibTrans" cxnId="{12CE1C98-0DF9-4639-BBA5-2EE9185787EA}">
      <dgm:prSet/>
      <dgm:spPr/>
      <dgm:t>
        <a:bodyPr/>
        <a:lstStyle/>
        <a:p>
          <a:endParaRPr lang="ru-RU"/>
        </a:p>
      </dgm:t>
    </dgm:pt>
    <dgm:pt modelId="{781DB35A-ECAF-4E29-A335-83AF5298ED92}">
      <dgm:prSet phldrT="[Текст]"/>
      <dgm:spPr/>
      <dgm:t>
        <a:bodyPr/>
        <a:lstStyle/>
        <a:p>
          <a:r>
            <a:rPr lang="ru-RU" dirty="0" smtClean="0"/>
            <a:t>Игровые</a:t>
          </a:r>
          <a:endParaRPr lang="ru-RU" dirty="0"/>
        </a:p>
      </dgm:t>
    </dgm:pt>
    <dgm:pt modelId="{0753C811-F026-4136-98E4-0CD02DC1FF50}" type="parTrans" cxnId="{056F07C2-F50C-4CB0-A0A7-5EFF78E2BF19}">
      <dgm:prSet/>
      <dgm:spPr/>
      <dgm:t>
        <a:bodyPr/>
        <a:lstStyle/>
        <a:p>
          <a:endParaRPr lang="ru-RU"/>
        </a:p>
      </dgm:t>
    </dgm:pt>
    <dgm:pt modelId="{63B68756-5EF0-49BB-98DA-8AFEB99E3E5C}" type="sibTrans" cxnId="{056F07C2-F50C-4CB0-A0A7-5EFF78E2BF19}">
      <dgm:prSet/>
      <dgm:spPr/>
      <dgm:t>
        <a:bodyPr/>
        <a:lstStyle/>
        <a:p>
          <a:endParaRPr lang="ru-RU"/>
        </a:p>
      </dgm:t>
    </dgm:pt>
    <dgm:pt modelId="{9AC9E622-7DDC-4A17-9971-DB5F6EF8CFED}">
      <dgm:prSet phldrT="[Текст]"/>
      <dgm:spPr/>
      <dgm:t>
        <a:bodyPr/>
        <a:lstStyle/>
        <a:p>
          <a:r>
            <a:rPr lang="ru-RU" dirty="0" smtClean="0"/>
            <a:t>Круглые столы</a:t>
          </a:r>
          <a:endParaRPr lang="ru-RU" dirty="0"/>
        </a:p>
      </dgm:t>
    </dgm:pt>
    <dgm:pt modelId="{69F06360-7FDB-4011-B06C-6805B72735C7}" type="parTrans" cxnId="{8AB8678A-3841-49BB-A020-2AC54FD262CC}">
      <dgm:prSet/>
      <dgm:spPr/>
      <dgm:t>
        <a:bodyPr/>
        <a:lstStyle/>
        <a:p>
          <a:endParaRPr lang="ru-RU"/>
        </a:p>
      </dgm:t>
    </dgm:pt>
    <dgm:pt modelId="{E48C9898-FAE9-4ACC-B191-B7607E54068E}" type="sibTrans" cxnId="{8AB8678A-3841-49BB-A020-2AC54FD262CC}">
      <dgm:prSet/>
      <dgm:spPr/>
      <dgm:t>
        <a:bodyPr/>
        <a:lstStyle/>
        <a:p>
          <a:endParaRPr lang="ru-RU"/>
        </a:p>
      </dgm:t>
    </dgm:pt>
    <dgm:pt modelId="{9A13046C-4996-448B-A30A-66382389EA16}">
      <dgm:prSet phldrT="[Текст]"/>
      <dgm:spPr/>
      <dgm:t>
        <a:bodyPr/>
        <a:lstStyle/>
        <a:p>
          <a:r>
            <a:rPr lang="ru-RU" dirty="0" smtClean="0"/>
            <a:t>Коммуникативные игры</a:t>
          </a:r>
          <a:endParaRPr lang="ru-RU" dirty="0"/>
        </a:p>
      </dgm:t>
    </dgm:pt>
    <dgm:pt modelId="{AF4ADAF0-B6AB-485A-B02E-257A8D269C16}" type="parTrans" cxnId="{4F8D4E68-7B37-476D-A3E0-6343E24B95FB}">
      <dgm:prSet/>
      <dgm:spPr/>
      <dgm:t>
        <a:bodyPr/>
        <a:lstStyle/>
        <a:p>
          <a:endParaRPr lang="ru-RU"/>
        </a:p>
      </dgm:t>
    </dgm:pt>
    <dgm:pt modelId="{F8D742D2-5842-445F-A216-0DF4729E6756}" type="sibTrans" cxnId="{4F8D4E68-7B37-476D-A3E0-6343E24B95FB}">
      <dgm:prSet/>
      <dgm:spPr/>
      <dgm:t>
        <a:bodyPr/>
        <a:lstStyle/>
        <a:p>
          <a:endParaRPr lang="ru-RU"/>
        </a:p>
      </dgm:t>
    </dgm:pt>
    <dgm:pt modelId="{7EBA6045-5DFB-42F1-8B4F-6DB675D2CA9E}" type="pres">
      <dgm:prSet presAssocID="{106D995B-0E5D-4C46-A4DC-F30EC742CC3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BD7113D-E530-4775-9D25-20E4F6672475}" type="pres">
      <dgm:prSet presAssocID="{8962C820-D3F4-4DD9-87C4-428CD37A6E5A}" presName="compNode" presStyleCnt="0"/>
      <dgm:spPr/>
    </dgm:pt>
    <dgm:pt modelId="{91B82A14-DAD2-4710-93BE-6D138E2D21FC}" type="pres">
      <dgm:prSet presAssocID="{8962C820-D3F4-4DD9-87C4-428CD37A6E5A}" presName="dummyConnPt" presStyleCnt="0"/>
      <dgm:spPr/>
    </dgm:pt>
    <dgm:pt modelId="{78AB08ED-B800-4E63-A635-BFF7046CCBC6}" type="pres">
      <dgm:prSet presAssocID="{8962C820-D3F4-4DD9-87C4-428CD37A6E5A}" presName="node" presStyleLbl="node1" presStyleIdx="0" presStyleCnt="8" custLinFactNeighborX="19" custLinFactNeighborY="1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3B887-688C-4D16-881D-1B4AD5F7CC93}" type="pres">
      <dgm:prSet presAssocID="{E8A63998-6BFF-4C66-8FAA-07AC31D3ABFD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01CAD1F4-5ECF-4418-8DB0-382DD9A56C3E}" type="pres">
      <dgm:prSet presAssocID="{487C1625-DC9B-442D-AE8C-2FBB60B7B7D8}" presName="compNode" presStyleCnt="0"/>
      <dgm:spPr/>
    </dgm:pt>
    <dgm:pt modelId="{7C878E78-9A40-4019-9F85-32FE87AA9A1F}" type="pres">
      <dgm:prSet presAssocID="{487C1625-DC9B-442D-AE8C-2FBB60B7B7D8}" presName="dummyConnPt" presStyleCnt="0"/>
      <dgm:spPr/>
    </dgm:pt>
    <dgm:pt modelId="{B9D58399-4E8B-4EEC-A4AA-B3FB937DD43A}" type="pres">
      <dgm:prSet presAssocID="{487C1625-DC9B-442D-AE8C-2FBB60B7B7D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0EDE-F3EB-4609-855E-8C68A842FFAF}" type="pres">
      <dgm:prSet presAssocID="{A3F3BE10-1FCA-4A72-9C6F-93F55921BFCF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87EAF451-4202-4F99-A217-D46023C4FB7A}" type="pres">
      <dgm:prSet presAssocID="{D3565C09-E02F-4610-9C39-BE351196F4EF}" presName="compNode" presStyleCnt="0"/>
      <dgm:spPr/>
    </dgm:pt>
    <dgm:pt modelId="{0E10E0A7-D2B0-4829-BC15-12E6E17A1841}" type="pres">
      <dgm:prSet presAssocID="{D3565C09-E02F-4610-9C39-BE351196F4EF}" presName="dummyConnPt" presStyleCnt="0"/>
      <dgm:spPr/>
    </dgm:pt>
    <dgm:pt modelId="{A45C9898-CDFF-4F05-BC2D-B5E8AFAFB7E4}" type="pres">
      <dgm:prSet presAssocID="{D3565C09-E02F-4610-9C39-BE351196F4E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986E-89F9-41B1-BA97-FFADAFF84A06}" type="pres">
      <dgm:prSet presAssocID="{AE0123EA-DB77-4D63-83DE-AFFFA62FA4CD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5269CF18-D54D-42F8-9AE8-3906655FF6A3}" type="pres">
      <dgm:prSet presAssocID="{F308797E-7468-4A9D-8AF0-59C3305C9E57}" presName="compNode" presStyleCnt="0"/>
      <dgm:spPr/>
    </dgm:pt>
    <dgm:pt modelId="{0AA0AFFB-6C10-4492-91F2-E5C3677922B8}" type="pres">
      <dgm:prSet presAssocID="{F308797E-7468-4A9D-8AF0-59C3305C9E57}" presName="dummyConnPt" presStyleCnt="0"/>
      <dgm:spPr/>
    </dgm:pt>
    <dgm:pt modelId="{0E3BE98A-F668-4FB9-A648-D463765F2612}" type="pres">
      <dgm:prSet presAssocID="{F308797E-7468-4A9D-8AF0-59C3305C9E57}" presName="node" presStyleLbl="node1" presStyleIdx="3" presStyleCnt="8" custLinFactNeighborX="0" custLinFactNeighborY="28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33710-9302-4FD8-A4F7-85F7A93A0178}" type="pres">
      <dgm:prSet presAssocID="{1A74C2B7-F78E-4B62-98C0-688955C3AA92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351001D-0383-452C-B6D0-0B86B7906D46}" type="pres">
      <dgm:prSet presAssocID="{3316B7C9-CEB2-44A9-93FA-101BD01DED01}" presName="compNode" presStyleCnt="0"/>
      <dgm:spPr/>
    </dgm:pt>
    <dgm:pt modelId="{47BAB949-2598-4421-946D-2E3C06D1680E}" type="pres">
      <dgm:prSet presAssocID="{3316B7C9-CEB2-44A9-93FA-101BD01DED01}" presName="dummyConnPt" presStyleCnt="0"/>
      <dgm:spPr/>
    </dgm:pt>
    <dgm:pt modelId="{5F8C97BD-2BEC-4083-BAAE-BA7F433CC05E}" type="pres">
      <dgm:prSet presAssocID="{3316B7C9-CEB2-44A9-93FA-101BD01DED01}" presName="node" presStyleLbl="node1" presStyleIdx="4" presStyleCnt="8" custLinFactNeighborX="0" custLinFactNeighborY="14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9C324-5D59-4E4E-BA2A-48E5A26C367D}" type="pres">
      <dgm:prSet presAssocID="{060D0049-D8EE-46C2-9D89-2977602F674B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14631305-DBC4-4CA5-A8EE-EF5C36DF7994}" type="pres">
      <dgm:prSet presAssocID="{781DB35A-ECAF-4E29-A335-83AF5298ED92}" presName="compNode" presStyleCnt="0"/>
      <dgm:spPr/>
    </dgm:pt>
    <dgm:pt modelId="{C017BD41-19C2-4194-AD64-765F5EA0474E}" type="pres">
      <dgm:prSet presAssocID="{781DB35A-ECAF-4E29-A335-83AF5298ED92}" presName="dummyConnPt" presStyleCnt="0"/>
      <dgm:spPr/>
    </dgm:pt>
    <dgm:pt modelId="{ED620D8A-E4C6-48BC-B413-09A8A80AF764}" type="pres">
      <dgm:prSet presAssocID="{781DB35A-ECAF-4E29-A335-83AF5298ED92}" presName="node" presStyleLbl="node1" presStyleIdx="5" presStyleCnt="8" custLinFactNeighborX="0" custLinFactNeighborY="24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9A97-9EC3-480C-A4C7-B64F56DD650D}" type="pres">
      <dgm:prSet presAssocID="{63B68756-5EF0-49BB-98DA-8AFEB99E3E5C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E6EFACB4-A45F-4794-953F-6AC3EB7DC459}" type="pres">
      <dgm:prSet presAssocID="{9AC9E622-7DDC-4A17-9971-DB5F6EF8CFED}" presName="compNode" presStyleCnt="0"/>
      <dgm:spPr/>
    </dgm:pt>
    <dgm:pt modelId="{CDBD3D9A-1BBB-487D-93AF-BAC234963CA0}" type="pres">
      <dgm:prSet presAssocID="{9AC9E622-7DDC-4A17-9971-DB5F6EF8CFED}" presName="dummyConnPt" presStyleCnt="0"/>
      <dgm:spPr/>
    </dgm:pt>
    <dgm:pt modelId="{C11D2941-8F68-4832-95CD-DA76DD164A3C}" type="pres">
      <dgm:prSet presAssocID="{9AC9E622-7DDC-4A17-9971-DB5F6EF8CFE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6A884-F550-4C07-A70E-389C43732674}" type="pres">
      <dgm:prSet presAssocID="{E48C9898-FAE9-4ACC-B191-B7607E54068E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538EFE22-D14A-4093-AE26-530C51EE97ED}" type="pres">
      <dgm:prSet presAssocID="{9A13046C-4996-448B-A30A-66382389EA16}" presName="compNode" presStyleCnt="0"/>
      <dgm:spPr/>
    </dgm:pt>
    <dgm:pt modelId="{A88C3419-7958-4CF6-90A1-53E91F948AD5}" type="pres">
      <dgm:prSet presAssocID="{9A13046C-4996-448B-A30A-66382389EA16}" presName="dummyConnPt" presStyleCnt="0"/>
      <dgm:spPr/>
    </dgm:pt>
    <dgm:pt modelId="{D4C1F341-26E8-4F80-B63A-C6BE4391996B}" type="pres">
      <dgm:prSet presAssocID="{9A13046C-4996-448B-A30A-66382389EA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18906-7C07-43EE-9CD3-E10DDF776F1E}" type="presOf" srcId="{106D995B-0E5D-4C46-A4DC-F30EC742CC35}" destId="{7EBA6045-5DFB-42F1-8B4F-6DB675D2CA9E}" srcOrd="0" destOrd="0" presId="urn:microsoft.com/office/officeart/2005/8/layout/bProcess4"/>
    <dgm:cxn modelId="{62B621EE-B062-4C67-8B7C-71585CA2C3C6}" type="presOf" srcId="{D3565C09-E02F-4610-9C39-BE351196F4EF}" destId="{A45C9898-CDFF-4F05-BC2D-B5E8AFAFB7E4}" srcOrd="0" destOrd="0" presId="urn:microsoft.com/office/officeart/2005/8/layout/bProcess4"/>
    <dgm:cxn modelId="{3BE74797-3B07-4653-A5E4-790687ED3E65}" type="presOf" srcId="{487C1625-DC9B-442D-AE8C-2FBB60B7B7D8}" destId="{B9D58399-4E8B-4EEC-A4AA-B3FB937DD43A}" srcOrd="0" destOrd="0" presId="urn:microsoft.com/office/officeart/2005/8/layout/bProcess4"/>
    <dgm:cxn modelId="{7D425419-68E4-46EF-A962-ACDE348E1CC0}" type="presOf" srcId="{A3F3BE10-1FCA-4A72-9C6F-93F55921BFCF}" destId="{85870EDE-F3EB-4609-855E-8C68A842FFAF}" srcOrd="0" destOrd="0" presId="urn:microsoft.com/office/officeart/2005/8/layout/bProcess4"/>
    <dgm:cxn modelId="{4F8D4E68-7B37-476D-A3E0-6343E24B95FB}" srcId="{106D995B-0E5D-4C46-A4DC-F30EC742CC35}" destId="{9A13046C-4996-448B-A30A-66382389EA16}" srcOrd="7" destOrd="0" parTransId="{AF4ADAF0-B6AB-485A-B02E-257A8D269C16}" sibTransId="{F8D742D2-5842-445F-A216-0DF4729E6756}"/>
    <dgm:cxn modelId="{6B5E6B48-9263-4C5A-9F40-77360F04F42C}" srcId="{106D995B-0E5D-4C46-A4DC-F30EC742CC35}" destId="{F308797E-7468-4A9D-8AF0-59C3305C9E57}" srcOrd="3" destOrd="0" parTransId="{9B9C2A7B-ABE2-4672-82B1-7FF153BDA7CC}" sibTransId="{1A74C2B7-F78E-4B62-98C0-688955C3AA92}"/>
    <dgm:cxn modelId="{180551F0-38C9-42EF-A979-FE3B9722AE2E}" type="presOf" srcId="{63B68756-5EF0-49BB-98DA-8AFEB99E3E5C}" destId="{70259A97-9EC3-480C-A4C7-B64F56DD650D}" srcOrd="0" destOrd="0" presId="urn:microsoft.com/office/officeart/2005/8/layout/bProcess4"/>
    <dgm:cxn modelId="{23AB2C81-E416-49D6-9137-AE73187D4D58}" type="presOf" srcId="{1A74C2B7-F78E-4B62-98C0-688955C3AA92}" destId="{20833710-9302-4FD8-A4F7-85F7A93A0178}" srcOrd="0" destOrd="0" presId="urn:microsoft.com/office/officeart/2005/8/layout/bProcess4"/>
    <dgm:cxn modelId="{A3509647-5BCC-44EE-8D80-B0924CF10BC2}" type="presOf" srcId="{3316B7C9-CEB2-44A9-93FA-101BD01DED01}" destId="{5F8C97BD-2BEC-4083-BAAE-BA7F433CC05E}" srcOrd="0" destOrd="0" presId="urn:microsoft.com/office/officeart/2005/8/layout/bProcess4"/>
    <dgm:cxn modelId="{FCBBAB92-99A1-4326-8C3B-718D156F617A}" srcId="{106D995B-0E5D-4C46-A4DC-F30EC742CC35}" destId="{D3565C09-E02F-4610-9C39-BE351196F4EF}" srcOrd="2" destOrd="0" parTransId="{65D8A9E2-0652-42DE-8AB5-2A947D2D3755}" sibTransId="{AE0123EA-DB77-4D63-83DE-AFFFA62FA4CD}"/>
    <dgm:cxn modelId="{7DA90DA3-8123-430D-B2A0-396756900767}" srcId="{106D995B-0E5D-4C46-A4DC-F30EC742CC35}" destId="{8962C820-D3F4-4DD9-87C4-428CD37A6E5A}" srcOrd="0" destOrd="0" parTransId="{5CE59291-0906-4844-8A14-8B3BED9CCA52}" sibTransId="{E8A63998-6BFF-4C66-8FAA-07AC31D3ABFD}"/>
    <dgm:cxn modelId="{BB2D3E59-B82E-4F6C-BF74-830A2B3D5BA9}" type="presOf" srcId="{060D0049-D8EE-46C2-9D89-2977602F674B}" destId="{8DA9C324-5D59-4E4E-BA2A-48E5A26C367D}" srcOrd="0" destOrd="0" presId="urn:microsoft.com/office/officeart/2005/8/layout/bProcess4"/>
    <dgm:cxn modelId="{12CE1C98-0DF9-4639-BBA5-2EE9185787EA}" srcId="{106D995B-0E5D-4C46-A4DC-F30EC742CC35}" destId="{3316B7C9-CEB2-44A9-93FA-101BD01DED01}" srcOrd="4" destOrd="0" parTransId="{C6C12E53-3894-4EBC-BFA4-74715DCDD0F2}" sibTransId="{060D0049-D8EE-46C2-9D89-2977602F674B}"/>
    <dgm:cxn modelId="{FA47B45C-4D3A-43EA-B867-A0449F924FA6}" type="presOf" srcId="{8962C820-D3F4-4DD9-87C4-428CD37A6E5A}" destId="{78AB08ED-B800-4E63-A635-BFF7046CCBC6}" srcOrd="0" destOrd="0" presId="urn:microsoft.com/office/officeart/2005/8/layout/bProcess4"/>
    <dgm:cxn modelId="{D9CFC2DA-B3EA-49D6-A9FA-A10FFA6BE166}" type="presOf" srcId="{F308797E-7468-4A9D-8AF0-59C3305C9E57}" destId="{0E3BE98A-F668-4FB9-A648-D463765F2612}" srcOrd="0" destOrd="0" presId="urn:microsoft.com/office/officeart/2005/8/layout/bProcess4"/>
    <dgm:cxn modelId="{F113046B-3CFD-4E5D-8FC2-417B506C0866}" type="presOf" srcId="{E48C9898-FAE9-4ACC-B191-B7607E54068E}" destId="{94E6A884-F550-4C07-A70E-389C43732674}" srcOrd="0" destOrd="0" presId="urn:microsoft.com/office/officeart/2005/8/layout/bProcess4"/>
    <dgm:cxn modelId="{9943E59B-D5E7-468C-BFFF-0442AA85AE51}" type="presOf" srcId="{AE0123EA-DB77-4D63-83DE-AFFFA62FA4CD}" destId="{542B986E-89F9-41B1-BA97-FFADAFF84A06}" srcOrd="0" destOrd="0" presId="urn:microsoft.com/office/officeart/2005/8/layout/bProcess4"/>
    <dgm:cxn modelId="{056F07C2-F50C-4CB0-A0A7-5EFF78E2BF19}" srcId="{106D995B-0E5D-4C46-A4DC-F30EC742CC35}" destId="{781DB35A-ECAF-4E29-A335-83AF5298ED92}" srcOrd="5" destOrd="0" parTransId="{0753C811-F026-4136-98E4-0CD02DC1FF50}" sibTransId="{63B68756-5EF0-49BB-98DA-8AFEB99E3E5C}"/>
    <dgm:cxn modelId="{55EEEFFA-6182-482E-8ADE-5379CFB9DF9E}" type="presOf" srcId="{E8A63998-6BFF-4C66-8FAA-07AC31D3ABFD}" destId="{F163B887-688C-4D16-881D-1B4AD5F7CC93}" srcOrd="0" destOrd="0" presId="urn:microsoft.com/office/officeart/2005/8/layout/bProcess4"/>
    <dgm:cxn modelId="{798608AC-56F5-4BA1-A48A-71DC024068F2}" srcId="{106D995B-0E5D-4C46-A4DC-F30EC742CC35}" destId="{487C1625-DC9B-442D-AE8C-2FBB60B7B7D8}" srcOrd="1" destOrd="0" parTransId="{DC2A6442-216E-4C17-8801-43AE0EEBF170}" sibTransId="{A3F3BE10-1FCA-4A72-9C6F-93F55921BFCF}"/>
    <dgm:cxn modelId="{AC5A02A4-797C-4C5B-8085-37839B26BDC5}" type="presOf" srcId="{9A13046C-4996-448B-A30A-66382389EA16}" destId="{D4C1F341-26E8-4F80-B63A-C6BE4391996B}" srcOrd="0" destOrd="0" presId="urn:microsoft.com/office/officeart/2005/8/layout/bProcess4"/>
    <dgm:cxn modelId="{8AB8678A-3841-49BB-A020-2AC54FD262CC}" srcId="{106D995B-0E5D-4C46-A4DC-F30EC742CC35}" destId="{9AC9E622-7DDC-4A17-9971-DB5F6EF8CFED}" srcOrd="6" destOrd="0" parTransId="{69F06360-7FDB-4011-B06C-6805B72735C7}" sibTransId="{E48C9898-FAE9-4ACC-B191-B7607E54068E}"/>
    <dgm:cxn modelId="{F17B060A-26EE-4FE8-A297-E37052B1D8DB}" type="presOf" srcId="{781DB35A-ECAF-4E29-A335-83AF5298ED92}" destId="{ED620D8A-E4C6-48BC-B413-09A8A80AF764}" srcOrd="0" destOrd="0" presId="urn:microsoft.com/office/officeart/2005/8/layout/bProcess4"/>
    <dgm:cxn modelId="{88D0129C-8E65-4DBE-93AA-6A08A9A87110}" type="presOf" srcId="{9AC9E622-7DDC-4A17-9971-DB5F6EF8CFED}" destId="{C11D2941-8F68-4832-95CD-DA76DD164A3C}" srcOrd="0" destOrd="0" presId="urn:microsoft.com/office/officeart/2005/8/layout/bProcess4"/>
    <dgm:cxn modelId="{DB147D7D-467C-4F4F-A6C6-8B34A4D2F67F}" type="presParOf" srcId="{7EBA6045-5DFB-42F1-8B4F-6DB675D2CA9E}" destId="{4BD7113D-E530-4775-9D25-20E4F6672475}" srcOrd="0" destOrd="0" presId="urn:microsoft.com/office/officeart/2005/8/layout/bProcess4"/>
    <dgm:cxn modelId="{08284A2B-CCC8-4124-BF05-49F27669BF7D}" type="presParOf" srcId="{4BD7113D-E530-4775-9D25-20E4F6672475}" destId="{91B82A14-DAD2-4710-93BE-6D138E2D21FC}" srcOrd="0" destOrd="0" presId="urn:microsoft.com/office/officeart/2005/8/layout/bProcess4"/>
    <dgm:cxn modelId="{84CCDD78-5907-442B-93C7-B183ABC041FC}" type="presParOf" srcId="{4BD7113D-E530-4775-9D25-20E4F6672475}" destId="{78AB08ED-B800-4E63-A635-BFF7046CCBC6}" srcOrd="1" destOrd="0" presId="urn:microsoft.com/office/officeart/2005/8/layout/bProcess4"/>
    <dgm:cxn modelId="{339ED597-79A5-4839-8577-D717EDEF73AD}" type="presParOf" srcId="{7EBA6045-5DFB-42F1-8B4F-6DB675D2CA9E}" destId="{F163B887-688C-4D16-881D-1B4AD5F7CC93}" srcOrd="1" destOrd="0" presId="urn:microsoft.com/office/officeart/2005/8/layout/bProcess4"/>
    <dgm:cxn modelId="{856CCEBA-D812-46F5-B8CA-84FACE7507C1}" type="presParOf" srcId="{7EBA6045-5DFB-42F1-8B4F-6DB675D2CA9E}" destId="{01CAD1F4-5ECF-4418-8DB0-382DD9A56C3E}" srcOrd="2" destOrd="0" presId="urn:microsoft.com/office/officeart/2005/8/layout/bProcess4"/>
    <dgm:cxn modelId="{9B701346-6986-49EA-A3A2-FD768708A226}" type="presParOf" srcId="{01CAD1F4-5ECF-4418-8DB0-382DD9A56C3E}" destId="{7C878E78-9A40-4019-9F85-32FE87AA9A1F}" srcOrd="0" destOrd="0" presId="urn:microsoft.com/office/officeart/2005/8/layout/bProcess4"/>
    <dgm:cxn modelId="{EEB89B3E-15D7-439C-978A-59215E02EB90}" type="presParOf" srcId="{01CAD1F4-5ECF-4418-8DB0-382DD9A56C3E}" destId="{B9D58399-4E8B-4EEC-A4AA-B3FB937DD43A}" srcOrd="1" destOrd="0" presId="urn:microsoft.com/office/officeart/2005/8/layout/bProcess4"/>
    <dgm:cxn modelId="{488FC90D-7A84-443E-B103-37C5DB6814BB}" type="presParOf" srcId="{7EBA6045-5DFB-42F1-8B4F-6DB675D2CA9E}" destId="{85870EDE-F3EB-4609-855E-8C68A842FFAF}" srcOrd="3" destOrd="0" presId="urn:microsoft.com/office/officeart/2005/8/layout/bProcess4"/>
    <dgm:cxn modelId="{0F02CCF9-A8D3-4DAF-B807-EA870AF463FA}" type="presParOf" srcId="{7EBA6045-5DFB-42F1-8B4F-6DB675D2CA9E}" destId="{87EAF451-4202-4F99-A217-D46023C4FB7A}" srcOrd="4" destOrd="0" presId="urn:microsoft.com/office/officeart/2005/8/layout/bProcess4"/>
    <dgm:cxn modelId="{B5847DCF-7D0D-4395-8478-0A9DEEF4C7A1}" type="presParOf" srcId="{87EAF451-4202-4F99-A217-D46023C4FB7A}" destId="{0E10E0A7-D2B0-4829-BC15-12E6E17A1841}" srcOrd="0" destOrd="0" presId="urn:microsoft.com/office/officeart/2005/8/layout/bProcess4"/>
    <dgm:cxn modelId="{791946EE-BC67-41E1-8D4D-CF2DA484E732}" type="presParOf" srcId="{87EAF451-4202-4F99-A217-D46023C4FB7A}" destId="{A45C9898-CDFF-4F05-BC2D-B5E8AFAFB7E4}" srcOrd="1" destOrd="0" presId="urn:microsoft.com/office/officeart/2005/8/layout/bProcess4"/>
    <dgm:cxn modelId="{7F94CEC3-113A-4399-8D06-3ADD5B0396BF}" type="presParOf" srcId="{7EBA6045-5DFB-42F1-8B4F-6DB675D2CA9E}" destId="{542B986E-89F9-41B1-BA97-FFADAFF84A06}" srcOrd="5" destOrd="0" presId="urn:microsoft.com/office/officeart/2005/8/layout/bProcess4"/>
    <dgm:cxn modelId="{87EA5720-8355-4549-8D8D-F95BC23169E8}" type="presParOf" srcId="{7EBA6045-5DFB-42F1-8B4F-6DB675D2CA9E}" destId="{5269CF18-D54D-42F8-9AE8-3906655FF6A3}" srcOrd="6" destOrd="0" presId="urn:microsoft.com/office/officeart/2005/8/layout/bProcess4"/>
    <dgm:cxn modelId="{B852DEB6-6AAF-4E0F-B1FD-0E1E8348F1D7}" type="presParOf" srcId="{5269CF18-D54D-42F8-9AE8-3906655FF6A3}" destId="{0AA0AFFB-6C10-4492-91F2-E5C3677922B8}" srcOrd="0" destOrd="0" presId="urn:microsoft.com/office/officeart/2005/8/layout/bProcess4"/>
    <dgm:cxn modelId="{CC0E8A4D-D02A-4967-9515-9DBA0B452096}" type="presParOf" srcId="{5269CF18-D54D-42F8-9AE8-3906655FF6A3}" destId="{0E3BE98A-F668-4FB9-A648-D463765F2612}" srcOrd="1" destOrd="0" presId="urn:microsoft.com/office/officeart/2005/8/layout/bProcess4"/>
    <dgm:cxn modelId="{671BF38D-4BE9-4112-85BF-9E9DBFA205A2}" type="presParOf" srcId="{7EBA6045-5DFB-42F1-8B4F-6DB675D2CA9E}" destId="{20833710-9302-4FD8-A4F7-85F7A93A0178}" srcOrd="7" destOrd="0" presId="urn:microsoft.com/office/officeart/2005/8/layout/bProcess4"/>
    <dgm:cxn modelId="{75168F4E-7268-4F7D-9E57-F2A0398B5B8E}" type="presParOf" srcId="{7EBA6045-5DFB-42F1-8B4F-6DB675D2CA9E}" destId="{B351001D-0383-452C-B6D0-0B86B7906D46}" srcOrd="8" destOrd="0" presId="urn:microsoft.com/office/officeart/2005/8/layout/bProcess4"/>
    <dgm:cxn modelId="{2D71185F-3515-4180-A46F-1271D38CCC1F}" type="presParOf" srcId="{B351001D-0383-452C-B6D0-0B86B7906D46}" destId="{47BAB949-2598-4421-946D-2E3C06D1680E}" srcOrd="0" destOrd="0" presId="urn:microsoft.com/office/officeart/2005/8/layout/bProcess4"/>
    <dgm:cxn modelId="{ED99EB46-E75A-480E-A876-107054E21DA2}" type="presParOf" srcId="{B351001D-0383-452C-B6D0-0B86B7906D46}" destId="{5F8C97BD-2BEC-4083-BAAE-BA7F433CC05E}" srcOrd="1" destOrd="0" presId="urn:microsoft.com/office/officeart/2005/8/layout/bProcess4"/>
    <dgm:cxn modelId="{671B42D5-37F2-49BD-812C-2263A59A0E6E}" type="presParOf" srcId="{7EBA6045-5DFB-42F1-8B4F-6DB675D2CA9E}" destId="{8DA9C324-5D59-4E4E-BA2A-48E5A26C367D}" srcOrd="9" destOrd="0" presId="urn:microsoft.com/office/officeart/2005/8/layout/bProcess4"/>
    <dgm:cxn modelId="{181AD407-0A3F-47DC-B4B0-26BC56DCD970}" type="presParOf" srcId="{7EBA6045-5DFB-42F1-8B4F-6DB675D2CA9E}" destId="{14631305-DBC4-4CA5-A8EE-EF5C36DF7994}" srcOrd="10" destOrd="0" presId="urn:microsoft.com/office/officeart/2005/8/layout/bProcess4"/>
    <dgm:cxn modelId="{265F4959-2B0B-4297-831E-8374FEF5E435}" type="presParOf" srcId="{14631305-DBC4-4CA5-A8EE-EF5C36DF7994}" destId="{C017BD41-19C2-4194-AD64-765F5EA0474E}" srcOrd="0" destOrd="0" presId="urn:microsoft.com/office/officeart/2005/8/layout/bProcess4"/>
    <dgm:cxn modelId="{56A3EB14-09F7-42D6-939B-02C76FBDBB23}" type="presParOf" srcId="{14631305-DBC4-4CA5-A8EE-EF5C36DF7994}" destId="{ED620D8A-E4C6-48BC-B413-09A8A80AF764}" srcOrd="1" destOrd="0" presId="urn:microsoft.com/office/officeart/2005/8/layout/bProcess4"/>
    <dgm:cxn modelId="{6C166F9B-8DBF-40F6-8F2D-CFAABB58B8B3}" type="presParOf" srcId="{7EBA6045-5DFB-42F1-8B4F-6DB675D2CA9E}" destId="{70259A97-9EC3-480C-A4C7-B64F56DD650D}" srcOrd="11" destOrd="0" presId="urn:microsoft.com/office/officeart/2005/8/layout/bProcess4"/>
    <dgm:cxn modelId="{B71C57AC-A0F4-4F6E-A269-8C37AEE1D945}" type="presParOf" srcId="{7EBA6045-5DFB-42F1-8B4F-6DB675D2CA9E}" destId="{E6EFACB4-A45F-4794-953F-6AC3EB7DC459}" srcOrd="12" destOrd="0" presId="urn:microsoft.com/office/officeart/2005/8/layout/bProcess4"/>
    <dgm:cxn modelId="{49EF7C5D-7EAA-4462-866F-D367744C8853}" type="presParOf" srcId="{E6EFACB4-A45F-4794-953F-6AC3EB7DC459}" destId="{CDBD3D9A-1BBB-487D-93AF-BAC234963CA0}" srcOrd="0" destOrd="0" presId="urn:microsoft.com/office/officeart/2005/8/layout/bProcess4"/>
    <dgm:cxn modelId="{753D2B2E-C4E3-45E7-A306-F8AABADC6B05}" type="presParOf" srcId="{E6EFACB4-A45F-4794-953F-6AC3EB7DC459}" destId="{C11D2941-8F68-4832-95CD-DA76DD164A3C}" srcOrd="1" destOrd="0" presId="urn:microsoft.com/office/officeart/2005/8/layout/bProcess4"/>
    <dgm:cxn modelId="{D7A15F2F-6B95-485D-BF99-A156308C4A51}" type="presParOf" srcId="{7EBA6045-5DFB-42F1-8B4F-6DB675D2CA9E}" destId="{94E6A884-F550-4C07-A70E-389C43732674}" srcOrd="13" destOrd="0" presId="urn:microsoft.com/office/officeart/2005/8/layout/bProcess4"/>
    <dgm:cxn modelId="{5FDE2A24-9B6B-4F5D-BFF1-BE48296596E7}" type="presParOf" srcId="{7EBA6045-5DFB-42F1-8B4F-6DB675D2CA9E}" destId="{538EFE22-D14A-4093-AE26-530C51EE97ED}" srcOrd="14" destOrd="0" presId="urn:microsoft.com/office/officeart/2005/8/layout/bProcess4"/>
    <dgm:cxn modelId="{9C98B338-5651-4C83-B9FA-61D952A75CB2}" type="presParOf" srcId="{538EFE22-D14A-4093-AE26-530C51EE97ED}" destId="{A88C3419-7958-4CF6-90A1-53E91F948AD5}" srcOrd="0" destOrd="0" presId="urn:microsoft.com/office/officeart/2005/8/layout/bProcess4"/>
    <dgm:cxn modelId="{CB0B93C7-7CF7-4364-A505-F8AF209F8A33}" type="presParOf" srcId="{538EFE22-D14A-4093-AE26-530C51EE97ED}" destId="{D4C1F341-26E8-4F80-B63A-C6BE4391996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7314F-214F-43A7-B939-B9CD0C81DCE3}">
      <dsp:nvSpPr>
        <dsp:cNvPr id="0" name=""/>
        <dsp:cNvSpPr/>
      </dsp:nvSpPr>
      <dsp:spPr>
        <a:xfrm>
          <a:off x="0" y="904168"/>
          <a:ext cx="2801402" cy="1680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Доброжелательный стиль общения педагогов и родителей</a:t>
          </a:r>
          <a:endParaRPr lang="ru-RU" sz="2400" kern="1200" dirty="0"/>
        </a:p>
      </dsp:txBody>
      <dsp:txXfrm>
        <a:off x="0" y="904168"/>
        <a:ext cx="2801402" cy="1680841"/>
      </dsp:txXfrm>
    </dsp:sp>
    <dsp:sp modelId="{24CEAB2B-631A-4489-94F8-CC73D4B65432}">
      <dsp:nvSpPr>
        <dsp:cNvPr id="0" name=""/>
        <dsp:cNvSpPr/>
      </dsp:nvSpPr>
      <dsp:spPr>
        <a:xfrm>
          <a:off x="3081542" y="904168"/>
          <a:ext cx="2801402" cy="1680841"/>
        </a:xfrm>
        <a:prstGeom prst="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Индивидуальный подход</a:t>
          </a:r>
          <a:endParaRPr lang="ru-RU" sz="2700" kern="1200" dirty="0"/>
        </a:p>
      </dsp:txBody>
      <dsp:txXfrm>
        <a:off x="3081542" y="904168"/>
        <a:ext cx="2801402" cy="1680841"/>
      </dsp:txXfrm>
    </dsp:sp>
    <dsp:sp modelId="{08E96EE1-761B-4EDE-B5D8-05C2DA8FE601}">
      <dsp:nvSpPr>
        <dsp:cNvPr id="0" name=""/>
        <dsp:cNvSpPr/>
      </dsp:nvSpPr>
      <dsp:spPr>
        <a:xfrm>
          <a:off x="6163085" y="904168"/>
          <a:ext cx="2801402" cy="1680841"/>
        </a:xfrm>
        <a:prstGeom prst="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Сотрудничество, а не наставничество</a:t>
          </a:r>
          <a:endParaRPr lang="ru-RU" sz="2700" kern="1200" dirty="0"/>
        </a:p>
      </dsp:txBody>
      <dsp:txXfrm>
        <a:off x="6163085" y="904168"/>
        <a:ext cx="2801402" cy="1680841"/>
      </dsp:txXfrm>
    </dsp:sp>
    <dsp:sp modelId="{9E400918-F40E-46BD-AE2F-767E0F02B5FF}">
      <dsp:nvSpPr>
        <dsp:cNvPr id="0" name=""/>
        <dsp:cNvSpPr/>
      </dsp:nvSpPr>
      <dsp:spPr>
        <a:xfrm>
          <a:off x="1540771" y="2865150"/>
          <a:ext cx="2801402" cy="1680841"/>
        </a:xfrm>
        <a:prstGeom prst="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Готовимся серьёзно</a:t>
          </a:r>
          <a:endParaRPr lang="ru-RU" sz="2700" kern="1200" dirty="0"/>
        </a:p>
      </dsp:txBody>
      <dsp:txXfrm>
        <a:off x="1540771" y="2865150"/>
        <a:ext cx="2801402" cy="1680841"/>
      </dsp:txXfrm>
    </dsp:sp>
    <dsp:sp modelId="{020C62F3-A42B-4E51-8B97-299A4B58A26D}">
      <dsp:nvSpPr>
        <dsp:cNvPr id="0" name=""/>
        <dsp:cNvSpPr/>
      </dsp:nvSpPr>
      <dsp:spPr>
        <a:xfrm>
          <a:off x="4622314" y="2865150"/>
          <a:ext cx="2801402" cy="1680841"/>
        </a:xfrm>
        <a:prstGeom prst="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Динамичность</a:t>
          </a:r>
          <a:endParaRPr lang="ru-RU" sz="2700" kern="1200" dirty="0"/>
        </a:p>
      </dsp:txBody>
      <dsp:txXfrm>
        <a:off x="4622314" y="2865150"/>
        <a:ext cx="2801402" cy="1680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09B5-2A15-4144-8877-3CE4A18E3F9A}">
      <dsp:nvSpPr>
        <dsp:cNvPr id="0" name=""/>
        <dsp:cNvSpPr/>
      </dsp:nvSpPr>
      <dsp:spPr>
        <a:xfrm>
          <a:off x="2328861" y="3115055"/>
          <a:ext cx="2891121" cy="289112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Анкетирование</a:t>
          </a:r>
          <a:endParaRPr lang="ru-RU" sz="1500" b="1" kern="1200" dirty="0"/>
        </a:p>
      </dsp:txBody>
      <dsp:txXfrm>
        <a:off x="2910105" y="3792286"/>
        <a:ext cx="1728633" cy="1486096"/>
      </dsp:txXfrm>
    </dsp:sp>
    <dsp:sp modelId="{E46B14D3-A6C1-4031-89F6-F9340CD60AF7}">
      <dsp:nvSpPr>
        <dsp:cNvPr id="0" name=""/>
        <dsp:cNvSpPr/>
      </dsp:nvSpPr>
      <dsp:spPr>
        <a:xfrm>
          <a:off x="683355" y="2482814"/>
          <a:ext cx="2102633" cy="2102633"/>
        </a:xfrm>
        <a:prstGeom prst="gear6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Беседа </a:t>
          </a:r>
          <a:endParaRPr lang="ru-RU" sz="1800" b="1" kern="1200" dirty="0"/>
        </a:p>
      </dsp:txBody>
      <dsp:txXfrm>
        <a:off x="1212699" y="3015357"/>
        <a:ext cx="1043945" cy="1037547"/>
      </dsp:txXfrm>
    </dsp:sp>
    <dsp:sp modelId="{55D30BFF-63CE-4C9F-B3EC-0BEA0FEF114B}">
      <dsp:nvSpPr>
        <dsp:cNvPr id="0" name=""/>
        <dsp:cNvSpPr/>
      </dsp:nvSpPr>
      <dsp:spPr>
        <a:xfrm rot="20700000">
          <a:off x="1861045" y="1032212"/>
          <a:ext cx="2060151" cy="2060151"/>
        </a:xfrm>
        <a:prstGeom prst="gear6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Наблюдение</a:t>
          </a:r>
          <a:endParaRPr lang="ru-RU" sz="1800" b="1" kern="1200" dirty="0"/>
        </a:p>
      </dsp:txBody>
      <dsp:txXfrm rot="-20700000">
        <a:off x="2312896" y="1484063"/>
        <a:ext cx="1156448" cy="1156448"/>
      </dsp:txXfrm>
    </dsp:sp>
    <dsp:sp modelId="{DB06B0D7-38C2-484F-B15A-86FF52988B1A}">
      <dsp:nvSpPr>
        <dsp:cNvPr id="0" name=""/>
        <dsp:cNvSpPr/>
      </dsp:nvSpPr>
      <dsp:spPr>
        <a:xfrm>
          <a:off x="2154992" y="2723140"/>
          <a:ext cx="3700635" cy="3700635"/>
        </a:xfrm>
        <a:prstGeom prst="circularArrow">
          <a:avLst>
            <a:gd name="adj1" fmla="val 4688"/>
            <a:gd name="adj2" fmla="val 299029"/>
            <a:gd name="adj3" fmla="val 2536795"/>
            <a:gd name="adj4" fmla="val 1581753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BDD78-179B-4192-9D1E-A7B2FE7C4B03}">
      <dsp:nvSpPr>
        <dsp:cNvPr id="0" name=""/>
        <dsp:cNvSpPr/>
      </dsp:nvSpPr>
      <dsp:spPr>
        <a:xfrm>
          <a:off x="310983" y="2013022"/>
          <a:ext cx="2688742" cy="26887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7196A-765B-4E2E-A792-89001148B85C}">
      <dsp:nvSpPr>
        <dsp:cNvPr id="0" name=""/>
        <dsp:cNvSpPr/>
      </dsp:nvSpPr>
      <dsp:spPr>
        <a:xfrm>
          <a:off x="1384510" y="576402"/>
          <a:ext cx="2899006" cy="2899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5F67-B06A-4EF0-848F-81646CF8B8E9}">
      <dsp:nvSpPr>
        <dsp:cNvPr id="0" name=""/>
        <dsp:cNvSpPr/>
      </dsp:nvSpPr>
      <dsp:spPr>
        <a:xfrm>
          <a:off x="1275953" y="0"/>
          <a:ext cx="4937125" cy="493712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BB4A9-916A-4D63-A02F-8F511160E97F}">
      <dsp:nvSpPr>
        <dsp:cNvPr id="0" name=""/>
        <dsp:cNvSpPr/>
      </dsp:nvSpPr>
      <dsp:spPr>
        <a:xfrm>
          <a:off x="3744515" y="496364"/>
          <a:ext cx="3209131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Коллективные</a:t>
          </a:r>
          <a:endParaRPr lang="ru-RU" sz="2700" kern="1200" dirty="0"/>
        </a:p>
      </dsp:txBody>
      <dsp:txXfrm>
        <a:off x="3801567" y="553416"/>
        <a:ext cx="3095027" cy="1054606"/>
      </dsp:txXfrm>
    </dsp:sp>
    <dsp:sp modelId="{48E127C3-A261-411E-91A2-0F8C635E5259}">
      <dsp:nvSpPr>
        <dsp:cNvPr id="0" name=""/>
        <dsp:cNvSpPr/>
      </dsp:nvSpPr>
      <dsp:spPr>
        <a:xfrm>
          <a:off x="3744515" y="1811163"/>
          <a:ext cx="3209131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99997"/>
              <a:satOff val="18141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Индивидуальные</a:t>
          </a:r>
          <a:endParaRPr lang="ru-RU" sz="2700" kern="1200" dirty="0"/>
        </a:p>
      </dsp:txBody>
      <dsp:txXfrm>
        <a:off x="3801567" y="1868215"/>
        <a:ext cx="3095027" cy="1054606"/>
      </dsp:txXfrm>
    </dsp:sp>
    <dsp:sp modelId="{2BD15886-EA86-4C4B-8398-E4E3F0A672DB}">
      <dsp:nvSpPr>
        <dsp:cNvPr id="0" name=""/>
        <dsp:cNvSpPr/>
      </dsp:nvSpPr>
      <dsp:spPr>
        <a:xfrm>
          <a:off x="3744515" y="3125961"/>
          <a:ext cx="3209131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99995"/>
              <a:satOff val="3628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Наглядно-информационные</a:t>
          </a:r>
          <a:endParaRPr lang="ru-RU" sz="2700" kern="1200" dirty="0"/>
        </a:p>
      </dsp:txBody>
      <dsp:txXfrm>
        <a:off x="3801567" y="3183013"/>
        <a:ext cx="3095027" cy="1054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3B887-688C-4D16-881D-1B4AD5F7CC93}">
      <dsp:nvSpPr>
        <dsp:cNvPr id="0" name=""/>
        <dsp:cNvSpPr/>
      </dsp:nvSpPr>
      <dsp:spPr>
        <a:xfrm rot="5401014">
          <a:off x="-265112" y="1295679"/>
          <a:ext cx="1447261" cy="202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B08ED-B800-4E63-A635-BFF7046CCBC6}">
      <dsp:nvSpPr>
        <dsp:cNvPr id="0" name=""/>
        <dsp:cNvSpPr/>
      </dsp:nvSpPr>
      <dsp:spPr>
        <a:xfrm>
          <a:off x="4565" y="337595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Вопросы к родителям </a:t>
          </a:r>
          <a:endParaRPr lang="ru-RU" sz="1900" kern="1200" dirty="0"/>
        </a:p>
      </dsp:txBody>
      <dsp:txXfrm>
        <a:off x="44039" y="377069"/>
        <a:ext cx="2167314" cy="1268809"/>
      </dsp:txXfrm>
    </dsp:sp>
    <dsp:sp modelId="{85870EDE-F3EB-4609-855E-8C68A842FFAF}">
      <dsp:nvSpPr>
        <dsp:cNvPr id="0" name=""/>
        <dsp:cNvSpPr/>
      </dsp:nvSpPr>
      <dsp:spPr>
        <a:xfrm rot="5400000">
          <a:off x="-379130" y="2866571"/>
          <a:ext cx="1674870" cy="202163"/>
        </a:xfrm>
        <a:prstGeom prst="rect">
          <a:avLst/>
        </a:prstGeom>
        <a:solidFill>
          <a:schemeClr val="accent5">
            <a:hueOff val="-4299"/>
            <a:satOff val="-3084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8399-4E8B-4EEC-A4AA-B3FB937DD43A}">
      <dsp:nvSpPr>
        <dsp:cNvPr id="0" name=""/>
        <dsp:cNvSpPr/>
      </dsp:nvSpPr>
      <dsp:spPr>
        <a:xfrm>
          <a:off x="4138" y="1794683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3685"/>
            <a:satOff val="-2643"/>
            <a:lumOff val="-14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Родительские вечера</a:t>
          </a:r>
          <a:endParaRPr lang="ru-RU" sz="1900" kern="1200" dirty="0"/>
        </a:p>
      </dsp:txBody>
      <dsp:txXfrm>
        <a:off x="43612" y="1834157"/>
        <a:ext cx="2167314" cy="1268809"/>
      </dsp:txXfrm>
    </dsp:sp>
    <dsp:sp modelId="{542B986E-89F9-41B1-BA97-FFADAFF84A06}">
      <dsp:nvSpPr>
        <dsp:cNvPr id="0" name=""/>
        <dsp:cNvSpPr/>
      </dsp:nvSpPr>
      <dsp:spPr>
        <a:xfrm rot="121057">
          <a:off x="457379" y="3766369"/>
          <a:ext cx="2984466" cy="202163"/>
        </a:xfrm>
        <a:prstGeom prst="rect">
          <a:avLst/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9898-CDFF-4F05-BC2D-B5E8AFAFB7E4}">
      <dsp:nvSpPr>
        <dsp:cNvPr id="0" name=""/>
        <dsp:cNvSpPr/>
      </dsp:nvSpPr>
      <dsp:spPr>
        <a:xfrm>
          <a:off x="4138" y="3479380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7370"/>
            <a:satOff val="-5287"/>
            <a:lumOff val="-2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Обращение к педагогическому опыту</a:t>
          </a:r>
          <a:endParaRPr lang="ru-RU" sz="1900" kern="1200" dirty="0"/>
        </a:p>
      </dsp:txBody>
      <dsp:txXfrm>
        <a:off x="43612" y="3518854"/>
        <a:ext cx="2167314" cy="1268809"/>
      </dsp:txXfrm>
    </dsp:sp>
    <dsp:sp modelId="{20833710-9302-4FD8-A4F7-85F7A93A0178}">
      <dsp:nvSpPr>
        <dsp:cNvPr id="0" name=""/>
        <dsp:cNvSpPr/>
      </dsp:nvSpPr>
      <dsp:spPr>
        <a:xfrm rot="16200000">
          <a:off x="2652950" y="3021110"/>
          <a:ext cx="1585766" cy="202163"/>
        </a:xfrm>
        <a:prstGeom prst="rect">
          <a:avLst/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BE98A-F668-4FB9-A648-D463765F2612}">
      <dsp:nvSpPr>
        <dsp:cNvPr id="0" name=""/>
        <dsp:cNvSpPr/>
      </dsp:nvSpPr>
      <dsp:spPr>
        <a:xfrm>
          <a:off x="2991668" y="3589367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11055"/>
            <a:satOff val="-7930"/>
            <a:lumOff val="-42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Квесты</a:t>
          </a:r>
          <a:endParaRPr lang="ru-RU" sz="1900" kern="1200" dirty="0"/>
        </a:p>
      </dsp:txBody>
      <dsp:txXfrm>
        <a:off x="3031142" y="3628841"/>
        <a:ext cx="2167314" cy="1268809"/>
      </dsp:txXfrm>
    </dsp:sp>
    <dsp:sp modelId="{8DA9C324-5D59-4E4E-BA2A-48E5A26C367D}">
      <dsp:nvSpPr>
        <dsp:cNvPr id="0" name=""/>
        <dsp:cNvSpPr/>
      </dsp:nvSpPr>
      <dsp:spPr>
        <a:xfrm rot="16200000">
          <a:off x="2673468" y="1446034"/>
          <a:ext cx="1544731" cy="202163"/>
        </a:xfrm>
        <a:prstGeom prst="rect">
          <a:avLst/>
        </a:prstGeom>
        <a:solidFill>
          <a:schemeClr val="accent5">
            <a:hueOff val="-17197"/>
            <a:satOff val="-12335"/>
            <a:lumOff val="-65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C97BD-2BEC-4083-BAAE-BA7F433CC05E}">
      <dsp:nvSpPr>
        <dsp:cNvPr id="0" name=""/>
        <dsp:cNvSpPr/>
      </dsp:nvSpPr>
      <dsp:spPr>
        <a:xfrm>
          <a:off x="2991668" y="1993774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14740"/>
            <a:satOff val="-10573"/>
            <a:lumOff val="-56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Тестирование</a:t>
          </a:r>
          <a:endParaRPr lang="ru-RU" sz="1900" kern="1200" dirty="0"/>
        </a:p>
      </dsp:txBody>
      <dsp:txXfrm>
        <a:off x="3031142" y="2033248"/>
        <a:ext cx="2167314" cy="1268809"/>
      </dsp:txXfrm>
    </dsp:sp>
    <dsp:sp modelId="{70259A97-9EC3-480C-A4C7-B64F56DD650D}">
      <dsp:nvSpPr>
        <dsp:cNvPr id="0" name=""/>
        <dsp:cNvSpPr/>
      </dsp:nvSpPr>
      <dsp:spPr>
        <a:xfrm rot="21227657">
          <a:off x="3441956" y="506597"/>
          <a:ext cx="3000197" cy="202163"/>
        </a:xfrm>
        <a:prstGeom prst="rect">
          <a:avLst/>
        </a:prstGeom>
        <a:solidFill>
          <a:schemeClr val="accent5">
            <a:hueOff val="-21496"/>
            <a:satOff val="-15419"/>
            <a:lumOff val="-81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0D8A-E4C6-48BC-B413-09A8A80AF764}">
      <dsp:nvSpPr>
        <dsp:cNvPr id="0" name=""/>
        <dsp:cNvSpPr/>
      </dsp:nvSpPr>
      <dsp:spPr>
        <a:xfrm>
          <a:off x="2991668" y="439216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18425"/>
            <a:satOff val="-13216"/>
            <a:lumOff val="-70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Игровые</a:t>
          </a:r>
          <a:endParaRPr lang="ru-RU" sz="1900" kern="1200" dirty="0"/>
        </a:p>
      </dsp:txBody>
      <dsp:txXfrm>
        <a:off x="3031142" y="478690"/>
        <a:ext cx="2167314" cy="1268809"/>
      </dsp:txXfrm>
    </dsp:sp>
    <dsp:sp modelId="{94E6A884-F550-4C07-A70E-389C43732674}">
      <dsp:nvSpPr>
        <dsp:cNvPr id="0" name=""/>
        <dsp:cNvSpPr/>
      </dsp:nvSpPr>
      <dsp:spPr>
        <a:xfrm rot="5400000">
          <a:off x="5595928" y="1181874"/>
          <a:ext cx="1674870" cy="202163"/>
        </a:xfrm>
        <a:prstGeom prst="rect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D2941-8F68-4832-95CD-DA76DD164A3C}">
      <dsp:nvSpPr>
        <dsp:cNvPr id="0" name=""/>
        <dsp:cNvSpPr/>
      </dsp:nvSpPr>
      <dsp:spPr>
        <a:xfrm>
          <a:off x="5979198" y="109986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22110"/>
            <a:satOff val="-15860"/>
            <a:lumOff val="-84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Круглые столы</a:t>
          </a:r>
          <a:endParaRPr lang="ru-RU" sz="1900" kern="1200" dirty="0"/>
        </a:p>
      </dsp:txBody>
      <dsp:txXfrm>
        <a:off x="6018672" y="149460"/>
        <a:ext cx="2167314" cy="1268809"/>
      </dsp:txXfrm>
    </dsp:sp>
    <dsp:sp modelId="{D4C1F341-26E8-4F80-B63A-C6BE4391996B}">
      <dsp:nvSpPr>
        <dsp:cNvPr id="0" name=""/>
        <dsp:cNvSpPr/>
      </dsp:nvSpPr>
      <dsp:spPr>
        <a:xfrm>
          <a:off x="5979198" y="1794683"/>
          <a:ext cx="2246262" cy="1347757"/>
        </a:xfrm>
        <a:prstGeom prst="roundRect">
          <a:avLst>
            <a:gd name="adj" fmla="val 1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Коммуникативные игры</a:t>
          </a:r>
          <a:endParaRPr lang="ru-RU" sz="1900" kern="1200" dirty="0"/>
        </a:p>
      </dsp:txBody>
      <dsp:txXfrm>
        <a:off x="6018672" y="1834157"/>
        <a:ext cx="2167314" cy="1268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Взаимодействие с родителями «лицами их заменяющими» и сотрудниками образовательной организации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229200"/>
            <a:ext cx="6858000" cy="533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Новгород – 2022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86104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Мальцева Т.Ю.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Формы работы с родителями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Нетрадиционные формы</a:t>
            </a:r>
            <a:endParaRPr lang="ru-RU" sz="2400" i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198555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https://apf.mail.ru/cgi-bin/readmsg/IMG_6764-12-11-18-03-42.JPG?id=15420266850000000183%3B0%3B1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pf.mail.ru/cgi-bin/readmsg/IMG_6764-12-11-18-03-42.JPG?id=15420266850000000183%3B0%3B1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pf.mail.ru/cgi-bin/readmsg/IMG_6761-12-11-18-03-42.JPG?id=15420266850000000183%3B0%3B4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Zver\Downloads\IMG_6761-12-11-18-03-42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21113" cy="4248472"/>
          </a:xfrm>
          <a:prstGeom prst="rect">
            <a:avLst/>
          </a:prstGeom>
          <a:noFill/>
        </p:spPr>
      </p:pic>
      <p:pic>
        <p:nvPicPr>
          <p:cNvPr id="4104" name="Picture 8" descr="C:\Users\Zver\Downloads\IMG_6762-12-11-18-03-42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5688632" cy="1872208"/>
          </a:xfrm>
          <a:prstGeom prst="rect">
            <a:avLst/>
          </a:prstGeom>
          <a:noFill/>
        </p:spPr>
      </p:pic>
      <p:pic>
        <p:nvPicPr>
          <p:cNvPr id="4105" name="Picture 9" descr="C:\Users\Zver\Downloads\IMG_6763-12-11-18-03-42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95613" cy="31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2303.JPG"/>
          <p:cNvPicPr>
            <a:picLocks noChangeAspect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935" y="3645024"/>
            <a:ext cx="360999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2306.JPG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396347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23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1628800"/>
            <a:ext cx="441666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81127_1636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8388"/>
            <a:ext cx="8275269" cy="4022700"/>
          </a:xfrm>
          <a:prstGeom prst="rect">
            <a:avLst/>
          </a:prstGeom>
        </p:spPr>
      </p:pic>
      <p:pic>
        <p:nvPicPr>
          <p:cNvPr id="4" name="Рисунок 3" descr="20181127_1646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301844"/>
            <a:ext cx="4870319" cy="2367516"/>
          </a:xfrm>
          <a:prstGeom prst="rect">
            <a:avLst/>
          </a:prstGeom>
        </p:spPr>
      </p:pic>
      <p:pic>
        <p:nvPicPr>
          <p:cNvPr id="5" name="Рисунок 4" descr="20181127_1642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1" y="4340997"/>
            <a:ext cx="3488738" cy="2328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Осенние праздники 2014\DSC092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96912"/>
            <a:ext cx="3867324" cy="2900040"/>
          </a:xfrm>
          <a:prstGeom prst="rect">
            <a:avLst/>
          </a:prstGeom>
          <a:noFill/>
        </p:spPr>
      </p:pic>
      <p:pic>
        <p:nvPicPr>
          <p:cNvPr id="21506" name="Picture 2" descr="D:\Осенние праздники 2014\DSC09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89730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ВЫВОД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378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Организация взаимодействия ДОУ и семьи учитывая все аспекты деятельности представляют собой интересную и эффективную модель работы.</a:t>
            </a:r>
          </a:p>
          <a:p>
            <a:r>
              <a:rPr lang="ru-RU" dirty="0" smtClean="0"/>
              <a:t>Данная форма сотрудничества учитывает не только потребности всех участников образовательного процесса, но и повышает их активность и компетентность. </a:t>
            </a:r>
          </a:p>
          <a:p>
            <a:r>
              <a:rPr lang="ru-RU" dirty="0" smtClean="0"/>
              <a:t>Благодаря установки доверительно – партнерских отношений между субъектами взаимодействия создается благоприятный психологический климат в ДОУ.</a:t>
            </a:r>
          </a:p>
          <a:p>
            <a:r>
              <a:rPr lang="ru-RU" dirty="0" smtClean="0"/>
              <a:t>Повышение заинтересованности в развитии собственных детей.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14946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«Рёбенок – зеркало семьи, как в капле воды отражается солнце, так в детях отражается нравственная чистота матери и отца»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4811" y="1599183"/>
            <a:ext cx="2799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(В.А. Сухомлинский)</a:t>
            </a:r>
            <a:endParaRPr lang="ru-RU" sz="2000" i="1" dirty="0"/>
          </a:p>
        </p:txBody>
      </p:sp>
      <p:pic>
        <p:nvPicPr>
          <p:cNvPr id="13314" name="Picture 2" descr="https://static.tildacdn.com/tild3638-3033-4130-b766-376439613837/e8af24e498c53567d2a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321152" cy="421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3568"/>
            <a:ext cx="8229600" cy="4937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Взаимоотношения</a:t>
            </a:r>
            <a:r>
              <a:rPr lang="ru-RU" dirty="0" smtClean="0"/>
              <a:t> сотрудников детского сада и </a:t>
            </a:r>
            <a:r>
              <a:rPr lang="ru-RU" b="1" dirty="0" smtClean="0"/>
              <a:t>родителей</a:t>
            </a:r>
            <a:r>
              <a:rPr lang="ru-RU" dirty="0" smtClean="0"/>
              <a:t> на современном этапе одна из самых сложных проблем. Существуют различные взгляды </a:t>
            </a:r>
            <a:r>
              <a:rPr lang="ru-RU" b="1" dirty="0" smtClean="0"/>
              <a:t>родителей</a:t>
            </a:r>
            <a:r>
              <a:rPr lang="ru-RU" dirty="0" smtClean="0"/>
              <a:t> на сотрудничество ДОУ с семьёй. Многие считают, что воспитывать их детей должен детский сад. Есть категория </a:t>
            </a:r>
            <a:r>
              <a:rPr lang="ru-RU" b="1" dirty="0" smtClean="0"/>
              <a:t>родителей</a:t>
            </a:r>
            <a:r>
              <a:rPr lang="ru-RU" dirty="0" smtClean="0"/>
              <a:t>, которые пренебрегают советами </a:t>
            </a:r>
            <a:r>
              <a:rPr lang="ru-RU" b="1" dirty="0" smtClean="0"/>
              <a:t>педагогов</a:t>
            </a:r>
            <a:r>
              <a:rPr lang="ru-RU" dirty="0" smtClean="0"/>
              <a:t>. Отдельные </a:t>
            </a:r>
            <a:r>
              <a:rPr lang="ru-RU" b="1" dirty="0" smtClean="0"/>
              <a:t>родители считают</a:t>
            </a:r>
            <a:r>
              <a:rPr lang="ru-RU" dirty="0" smtClean="0"/>
              <a:t>, что их задача состоит лишь в том, чтобы ребёнок был сыт, одет, а единственное его занятие дома – просмотр мультфильмов и прогулка.</a:t>
            </a:r>
          </a:p>
          <a:p>
            <a:pPr>
              <a:buNone/>
            </a:pPr>
            <a:r>
              <a:rPr lang="ru-RU" b="1" dirty="0" smtClean="0"/>
              <a:t>Взаимодействие воспитателей с семьями воспитанников</a:t>
            </a:r>
            <a:r>
              <a:rPr lang="ru-RU" dirty="0" smtClean="0"/>
              <a:t> является одним из важнейших условий формирования личности ребёнка, положительных результатов в </a:t>
            </a:r>
            <a:r>
              <a:rPr lang="ru-RU" b="1" dirty="0" smtClean="0"/>
              <a:t>воспитании</a:t>
            </a:r>
            <a:r>
              <a:rPr lang="ru-RU" dirty="0" smtClean="0"/>
              <a:t>, которого можно достичь при согласованности действий и при условии развития интереса родителей к вопросам </a:t>
            </a:r>
            <a:r>
              <a:rPr lang="ru-RU" b="1" dirty="0" smtClean="0"/>
              <a:t>воспитания</a:t>
            </a:r>
            <a:r>
              <a:rPr lang="ru-RU" dirty="0" smtClean="0"/>
              <a:t>, образования и развития.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Установить партнерские отношения с семьей каждого воспитанника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Объединить усилия для развития и воспитания детей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Создать атмосферу взаимопонимания, общности интересов, эмоциональной взаимоподдержки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Активизировать и обогащать воспитательные умения родителей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Поддерживать их уверенность в собственных педагогических возможностях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Цель </a:t>
            </a:r>
            <a:r>
              <a:rPr lang="ru-RU" sz="2400" dirty="0" smtClean="0"/>
              <a:t>– воспитание свободного, развитого, ответственного человека, готового для жизни в обществе и социуме.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Принципы взаимодействия</a:t>
            </a:r>
            <a:br>
              <a:rPr lang="ru-RU" b="1" dirty="0" smtClean="0"/>
            </a:br>
            <a:r>
              <a:rPr lang="ru-RU" b="1" dirty="0" smtClean="0"/>
              <a:t>ДОУ с родителями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2008" y="1219200"/>
          <a:ext cx="8964488" cy="545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Основные документы</a:t>
            </a:r>
            <a:br>
              <a:rPr lang="ru-RU" b="1" dirty="0" smtClean="0"/>
            </a:br>
            <a:r>
              <a:rPr lang="ru-RU" b="1" dirty="0" smtClean="0"/>
              <a:t>взаимодействия с семьей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Национальная стратегия действий в интересах детей на 2018-2027 год </a:t>
            </a:r>
            <a:r>
              <a:rPr lang="ru-RU" sz="3200" i="1" dirty="0" smtClean="0"/>
              <a:t>(Указ президента РФ)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Декларация о правах ребёнка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Конституция о правах ребёнка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Конвенция о правах ребёнка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Семейный кодекс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Концепция государственной семейной политики РФ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Деятельность педагогического коллектива по организации работы с родителями.</a:t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Реализует следующие цели: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1. 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Просветительская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– способствовать родительскому видению и пониманию изменений, происходящих с детьми.</a:t>
            </a:r>
          </a:p>
          <a:p>
            <a:pPr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 Консультативная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– совместный психолого-педагогический поиск методов эффективного воздействия на ребенка в процессе приобретения им общественных и учебных навыков.</a:t>
            </a:r>
          </a:p>
          <a:p>
            <a:pPr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 Коммуникативная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– обогащение семейной жизни эмоциональными впечатлениями, опытом культуры взаимодействия ребенка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99392"/>
            <a:ext cx="4978896" cy="990600"/>
          </a:xfrm>
        </p:spPr>
        <p:txBody>
          <a:bodyPr/>
          <a:lstStyle/>
          <a:p>
            <a:pPr algn="ctr"/>
            <a:r>
              <a:rPr lang="ru-RU" b="1" dirty="0" smtClean="0"/>
              <a:t>Методы изучения семьи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324544" y="0"/>
          <a:ext cx="5256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s://postmediacanadadotcom.files.wordpress.com/2019/09/73785298-kielburg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36498" cy="225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Формы работы с родителями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60227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119675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Традиционные формы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</TotalTime>
  <Words>461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 Взаимодействие с родителями «лицами их заменяющими» и сотрудниками образовательной организации </vt:lpstr>
      <vt:lpstr>«Рёбенок – зеркало семьи, как в капле воды отражается солнце, так в детях отражается нравственная чистота матери и отца»</vt:lpstr>
      <vt:lpstr>Актуальность</vt:lpstr>
      <vt:lpstr>Презентация PowerPoint</vt:lpstr>
      <vt:lpstr>Принципы взаимодействия ДОУ с родителями</vt:lpstr>
      <vt:lpstr>Основные документы взаимодействия с семьей</vt:lpstr>
      <vt:lpstr>Деятельность педагогического коллектива по организации работы с родителями.  Реализует следующие цели:</vt:lpstr>
      <vt:lpstr>Методы изучения семьи</vt:lpstr>
      <vt:lpstr>Формы работы с родителями</vt:lpstr>
      <vt:lpstr>Формы работы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ПМ.02 «Организация различных видов деятельности и общения детей»     Мальцева Т.Ю. Группа 444 з5     Нижний Новгород – 2020</dc:title>
  <dc:creator>Zver</dc:creator>
  <cp:lastModifiedBy>Воспитатели</cp:lastModifiedBy>
  <cp:revision>14</cp:revision>
  <dcterms:created xsi:type="dcterms:W3CDTF">2020-01-19T16:19:59Z</dcterms:created>
  <dcterms:modified xsi:type="dcterms:W3CDTF">2023-02-06T11:50:09Z</dcterms:modified>
</cp:coreProperties>
</file>